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61" r:id="rId6"/>
    <p:sldId id="262" r:id="rId7"/>
    <p:sldId id="263" r:id="rId8"/>
    <p:sldId id="264" r:id="rId9"/>
    <p:sldId id="266" r:id="rId10"/>
    <p:sldId id="267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nk Draft" panose="03080402000500000000" pitchFamily="66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โป อาโป" initials="โอ" lastIdx="1" clrIdx="0">
    <p:extLst>
      <p:ext uri="{19B8F6BF-5375-455C-9EA6-DF929625EA0E}">
        <p15:presenceInfo xmlns:p15="http://schemas.microsoft.com/office/powerpoint/2012/main" userId="d284dd6b62040a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CD6"/>
    <a:srgbClr val="FFFAEB"/>
    <a:srgbClr val="FFFDF7"/>
    <a:srgbClr val="FCF4D0"/>
    <a:srgbClr val="3A3A3A"/>
    <a:srgbClr val="87DFFF"/>
    <a:srgbClr val="E67B32"/>
    <a:srgbClr val="FE6612"/>
    <a:srgbClr val="F35300"/>
    <a:srgbClr val="84B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A8D6D-3086-48E4-8DB3-109F1ED736AC}" v="554" dt="2019-12-09T16:44:05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-17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โป อาโป" userId="d284dd6b62040a75" providerId="LiveId" clId="{A63A8D6D-3086-48E4-8DB3-109F1ED736AC}"/>
    <pc:docChg chg="undo redo custSel addSld delSld modSld">
      <pc:chgData name="โป อาโป" userId="d284dd6b62040a75" providerId="LiveId" clId="{A63A8D6D-3086-48E4-8DB3-109F1ED736AC}" dt="2019-12-09T16:44:05.429" v="802"/>
      <pc:docMkLst>
        <pc:docMk/>
      </pc:docMkLst>
      <pc:sldChg chg="addSp delSp modSp delAnim modAnim">
        <pc:chgData name="โป อาโป" userId="d284dd6b62040a75" providerId="LiveId" clId="{A63A8D6D-3086-48E4-8DB3-109F1ED736AC}" dt="2019-12-09T16:03:03.853" v="372" actId="1076"/>
        <pc:sldMkLst>
          <pc:docMk/>
          <pc:sldMk cId="2572413563" sldId="256"/>
        </pc:sldMkLst>
        <pc:spChg chg="mod">
          <ac:chgData name="โป อาโป" userId="d284dd6b62040a75" providerId="LiveId" clId="{A63A8D6D-3086-48E4-8DB3-109F1ED736AC}" dt="2019-12-09T15:44:21.183" v="130" actId="1076"/>
          <ac:spMkLst>
            <pc:docMk/>
            <pc:sldMk cId="2572413563" sldId="256"/>
            <ac:spMk id="12" creationId="{202BED1C-2226-4118-8135-62A9A1EBF715}"/>
          </ac:spMkLst>
        </pc:spChg>
        <pc:spChg chg="add mod">
          <ac:chgData name="โป อาโป" userId="d284dd6b62040a75" providerId="LiveId" clId="{A63A8D6D-3086-48E4-8DB3-109F1ED736AC}" dt="2019-12-09T15:42:39.850" v="113" actId="164"/>
          <ac:spMkLst>
            <pc:docMk/>
            <pc:sldMk cId="2572413563" sldId="256"/>
            <ac:spMk id="13" creationId="{FA086F08-DE6B-4793-A98A-16A94A121BD2}"/>
          </ac:spMkLst>
        </pc:spChg>
        <pc:spChg chg="add del mod">
          <ac:chgData name="โป อาโป" userId="d284dd6b62040a75" providerId="LiveId" clId="{A63A8D6D-3086-48E4-8DB3-109F1ED736AC}" dt="2019-12-09T15:41:22.936" v="108" actId="478"/>
          <ac:spMkLst>
            <pc:docMk/>
            <pc:sldMk cId="2572413563" sldId="256"/>
            <ac:spMk id="14" creationId="{FC7695CD-8F1D-448E-878B-D2DB405B946F}"/>
          </ac:spMkLst>
        </pc:spChg>
        <pc:spChg chg="add del mod">
          <ac:chgData name="โป อาโป" userId="d284dd6b62040a75" providerId="LiveId" clId="{A63A8D6D-3086-48E4-8DB3-109F1ED736AC}" dt="2019-12-09T15:52:18.464" v="272" actId="113"/>
          <ac:spMkLst>
            <pc:docMk/>
            <pc:sldMk cId="2572413563" sldId="256"/>
            <ac:spMk id="16" creationId="{386C7CFC-8715-4A23-9232-350659D2241D}"/>
          </ac:spMkLst>
        </pc:spChg>
        <pc:spChg chg="add del mod">
          <ac:chgData name="โป อาโป" userId="d284dd6b62040a75" providerId="LiveId" clId="{A63A8D6D-3086-48E4-8DB3-109F1ED736AC}" dt="2019-12-09T15:51:38.061" v="267"/>
          <ac:spMkLst>
            <pc:docMk/>
            <pc:sldMk cId="2572413563" sldId="256"/>
            <ac:spMk id="17" creationId="{0764DD17-0509-43A9-87E7-385613317BFD}"/>
          </ac:spMkLst>
        </pc:spChg>
        <pc:spChg chg="add mod ord">
          <ac:chgData name="โป อาโป" userId="d284dd6b62040a75" providerId="LiveId" clId="{A63A8D6D-3086-48E4-8DB3-109F1ED736AC}" dt="2019-12-09T16:03:03.853" v="372" actId="1076"/>
          <ac:spMkLst>
            <pc:docMk/>
            <pc:sldMk cId="2572413563" sldId="256"/>
            <ac:spMk id="18" creationId="{9E2DAB8F-3E5D-4044-A7CE-84371963AC1A}"/>
          </ac:spMkLst>
        </pc:spChg>
        <pc:spChg chg="add del mod">
          <ac:chgData name="โป อาโป" userId="d284dd6b62040a75" providerId="LiveId" clId="{A63A8D6D-3086-48E4-8DB3-109F1ED736AC}" dt="2019-12-09T16:02:18.857" v="363"/>
          <ac:spMkLst>
            <pc:docMk/>
            <pc:sldMk cId="2572413563" sldId="256"/>
            <ac:spMk id="19" creationId="{EE03EF47-0571-4420-87B0-903FA3B6F48A}"/>
          </ac:spMkLst>
        </pc:spChg>
        <pc:spChg chg="del mod">
          <ac:chgData name="โป อาโป" userId="d284dd6b62040a75" providerId="LiveId" clId="{A63A8D6D-3086-48E4-8DB3-109F1ED736AC}" dt="2019-12-09T15:34:42.093" v="7" actId="478"/>
          <ac:spMkLst>
            <pc:docMk/>
            <pc:sldMk cId="2572413563" sldId="256"/>
            <ac:spMk id="69" creationId="{7423BE61-C0B4-43C6-92DD-BF21B1C80E27}"/>
          </ac:spMkLst>
        </pc:spChg>
        <pc:grpChg chg="add mod">
          <ac:chgData name="โป อาโป" userId="d284dd6b62040a75" providerId="LiveId" clId="{A63A8D6D-3086-48E4-8DB3-109F1ED736AC}" dt="2019-12-09T15:44:59.455" v="138" actId="1076"/>
          <ac:grpSpMkLst>
            <pc:docMk/>
            <pc:sldMk cId="2572413563" sldId="256"/>
            <ac:grpSpMk id="15" creationId="{05EE142E-BCEE-496D-8E42-8A64CDF4CFDA}"/>
          </ac:grpSpMkLst>
        </pc:grpChg>
        <pc:picChg chg="add del mod">
          <ac:chgData name="โป อาโป" userId="d284dd6b62040a75" providerId="LiveId" clId="{A63A8D6D-3086-48E4-8DB3-109F1ED736AC}" dt="2019-12-09T15:36:36.616" v="48" actId="478"/>
          <ac:picMkLst>
            <pc:docMk/>
            <pc:sldMk cId="2572413563" sldId="256"/>
            <ac:picMk id="3" creationId="{B1B4E8C2-235B-4DE3-98CA-F181819FB757}"/>
          </ac:picMkLst>
        </pc:picChg>
        <pc:picChg chg="add mod ord">
          <ac:chgData name="โป อาโป" userId="d284dd6b62040a75" providerId="LiveId" clId="{A63A8D6D-3086-48E4-8DB3-109F1ED736AC}" dt="2019-12-09T15:46:12.391" v="160" actId="1076"/>
          <ac:picMkLst>
            <pc:docMk/>
            <pc:sldMk cId="2572413563" sldId="256"/>
            <ac:picMk id="9" creationId="{5D35AB41-B885-499C-9BB3-64D187B8AFDB}"/>
          </ac:picMkLst>
        </pc:picChg>
        <pc:picChg chg="mod">
          <ac:chgData name="โป อาโป" userId="d284dd6b62040a75" providerId="LiveId" clId="{A63A8D6D-3086-48E4-8DB3-109F1ED736AC}" dt="2019-12-09T15:46:10.887" v="158" actId="1076"/>
          <ac:picMkLst>
            <pc:docMk/>
            <pc:sldMk cId="2572413563" sldId="256"/>
            <ac:picMk id="10" creationId="{BC50AC49-3680-4D46-8922-CBE75A574BEF}"/>
          </ac:picMkLst>
        </pc:picChg>
        <pc:picChg chg="mod">
          <ac:chgData name="โป อาโป" userId="d284dd6b62040a75" providerId="LiveId" clId="{A63A8D6D-3086-48E4-8DB3-109F1ED736AC}" dt="2019-12-09T15:46:10.887" v="158" actId="1076"/>
          <ac:picMkLst>
            <pc:docMk/>
            <pc:sldMk cId="2572413563" sldId="256"/>
            <ac:picMk id="64" creationId="{B45C3997-C49E-4F35-BCF1-F790B4AE3EB8}"/>
          </ac:picMkLst>
        </pc:picChg>
        <pc:picChg chg="add mod">
          <ac:chgData name="โป อาโป" userId="d284dd6b62040a75" providerId="LiveId" clId="{A63A8D6D-3086-48E4-8DB3-109F1ED736AC}" dt="2019-12-09T15:42:39.850" v="113" actId="164"/>
          <ac:picMkLst>
            <pc:docMk/>
            <pc:sldMk cId="2572413563" sldId="256"/>
            <ac:picMk id="1026" creationId="{3246D014-E006-49F4-AAB1-F64B36750B36}"/>
          </ac:picMkLst>
        </pc:picChg>
      </pc:sldChg>
      <pc:sldChg chg="addSp delSp modSp addAnim delAnim">
        <pc:chgData name="โป อาโป" userId="d284dd6b62040a75" providerId="LiveId" clId="{A63A8D6D-3086-48E4-8DB3-109F1ED736AC}" dt="2019-12-09T16:25:31.996" v="719" actId="1076"/>
        <pc:sldMkLst>
          <pc:docMk/>
          <pc:sldMk cId="163314303" sldId="257"/>
        </pc:sldMkLst>
        <pc:spChg chg="add del">
          <ac:chgData name="โป อาโป" userId="d284dd6b62040a75" providerId="LiveId" clId="{A63A8D6D-3086-48E4-8DB3-109F1ED736AC}" dt="2019-12-09T16:25:30.792" v="718" actId="21"/>
          <ac:spMkLst>
            <pc:docMk/>
            <pc:sldMk cId="163314303" sldId="257"/>
            <ac:spMk id="30" creationId="{892328AE-FC00-4551-8C33-0E1EBF97F888}"/>
          </ac:spMkLst>
        </pc:spChg>
        <pc:spChg chg="mod">
          <ac:chgData name="โป อาโป" userId="d284dd6b62040a75" providerId="LiveId" clId="{A63A8D6D-3086-48E4-8DB3-109F1ED736AC}" dt="2019-12-09T16:25:31.996" v="719" actId="1076"/>
          <ac:spMkLst>
            <pc:docMk/>
            <pc:sldMk cId="163314303" sldId="257"/>
            <ac:spMk id="83" creationId="{70256430-B952-4964-8B2F-27D6315D91E9}"/>
          </ac:spMkLst>
        </pc:spChg>
      </pc:sldChg>
      <pc:sldChg chg="modSp">
        <pc:chgData name="โป อาโป" userId="d284dd6b62040a75" providerId="LiveId" clId="{A63A8D6D-3086-48E4-8DB3-109F1ED736AC}" dt="2019-12-09T15:52:50.948" v="282" actId="207"/>
        <pc:sldMkLst>
          <pc:docMk/>
          <pc:sldMk cId="486125034" sldId="267"/>
        </pc:sldMkLst>
        <pc:spChg chg="mod">
          <ac:chgData name="โป อาโป" userId="d284dd6b62040a75" providerId="LiveId" clId="{A63A8D6D-3086-48E4-8DB3-109F1ED736AC}" dt="2019-12-09T15:52:50.948" v="282" actId="207"/>
          <ac:spMkLst>
            <pc:docMk/>
            <pc:sldMk cId="486125034" sldId="267"/>
            <ac:spMk id="99" creationId="{56F28F27-2D8D-4FEA-B306-B66D9DD66F5A}"/>
          </ac:spMkLst>
        </pc:spChg>
      </pc:sldChg>
      <pc:sldChg chg="del">
        <pc:chgData name="โป อาโป" userId="d284dd6b62040a75" providerId="LiveId" clId="{A63A8D6D-3086-48E4-8DB3-109F1ED736AC}" dt="2019-12-09T15:57:53.404" v="347" actId="47"/>
        <pc:sldMkLst>
          <pc:docMk/>
          <pc:sldMk cId="736215786" sldId="269"/>
        </pc:sldMkLst>
      </pc:sldChg>
      <pc:sldChg chg="addSp delSp modSp add addAnim delAnim modAnim">
        <pc:chgData name="โป อาโป" userId="d284dd6b62040a75" providerId="LiveId" clId="{A63A8D6D-3086-48E4-8DB3-109F1ED736AC}" dt="2019-12-09T16:44:05.429" v="802"/>
        <pc:sldMkLst>
          <pc:docMk/>
          <pc:sldMk cId="2967363660" sldId="270"/>
        </pc:sldMkLst>
        <pc:spChg chg="add mod ord">
          <ac:chgData name="โป อาโป" userId="d284dd6b62040a75" providerId="LiveId" clId="{A63A8D6D-3086-48E4-8DB3-109F1ED736AC}" dt="2019-12-09T16:17:39.317" v="597" actId="1076"/>
          <ac:spMkLst>
            <pc:docMk/>
            <pc:sldMk cId="2967363660" sldId="270"/>
            <ac:spMk id="2" creationId="{01D5AE70-9EBE-4FDC-B198-0CB566FBDC28}"/>
          </ac:spMkLst>
        </pc:spChg>
        <pc:spChg chg="add mod">
          <ac:chgData name="โป อาโป" userId="d284dd6b62040a75" providerId="LiveId" clId="{A63A8D6D-3086-48E4-8DB3-109F1ED736AC}" dt="2019-12-09T16:17:39.317" v="597" actId="1076"/>
          <ac:spMkLst>
            <pc:docMk/>
            <pc:sldMk cId="2967363660" sldId="270"/>
            <ac:spMk id="3" creationId="{117A271A-C324-4757-A4D6-5FE027042327}"/>
          </ac:spMkLst>
        </pc:spChg>
        <pc:spChg chg="add del mod">
          <ac:chgData name="โป อาโป" userId="d284dd6b62040a75" providerId="LiveId" clId="{A63A8D6D-3086-48E4-8DB3-109F1ED736AC}" dt="2019-12-09T16:08:38.413" v="423" actId="478"/>
          <ac:spMkLst>
            <pc:docMk/>
            <pc:sldMk cId="2967363660" sldId="270"/>
            <ac:spMk id="8" creationId="{D8B48184-DABF-42B1-B7EC-5135E2946706}"/>
          </ac:spMkLst>
        </pc:spChg>
        <pc:spChg chg="add mod">
          <ac:chgData name="โป อาโป" userId="d284dd6b62040a75" providerId="LiveId" clId="{A63A8D6D-3086-48E4-8DB3-109F1ED736AC}" dt="2019-12-09T16:17:46.377" v="599" actId="207"/>
          <ac:spMkLst>
            <pc:docMk/>
            <pc:sldMk cId="2967363660" sldId="270"/>
            <ac:spMk id="9" creationId="{3B8811C7-E41B-4645-9C91-8EFA7CF3B084}"/>
          </ac:spMkLst>
        </pc:spChg>
        <pc:spChg chg="del">
          <ac:chgData name="โป อาโป" userId="d284dd6b62040a75" providerId="LiveId" clId="{A63A8D6D-3086-48E4-8DB3-109F1ED736AC}" dt="2019-12-09T15:31:56.127" v="3" actId="478"/>
          <ac:spMkLst>
            <pc:docMk/>
            <pc:sldMk cId="2967363660" sldId="270"/>
            <ac:spMk id="11" creationId="{B256CF04-F0ED-4BAE-BDF5-88C8A4DF035D}"/>
          </ac:spMkLst>
        </pc:spChg>
        <pc:spChg chg="mod">
          <ac:chgData name="โป อาโป" userId="d284dd6b62040a75" providerId="LiveId" clId="{A63A8D6D-3086-48E4-8DB3-109F1ED736AC}" dt="2019-12-09T16:03:45.661" v="385" actId="20577"/>
          <ac:spMkLst>
            <pc:docMk/>
            <pc:sldMk cId="2967363660" sldId="270"/>
            <ac:spMk id="12" creationId="{202BED1C-2226-4118-8135-62A9A1EBF715}"/>
          </ac:spMkLst>
        </pc:spChg>
        <pc:spChg chg="add del mod">
          <ac:chgData name="โป อาโป" userId="d284dd6b62040a75" providerId="LiveId" clId="{A63A8D6D-3086-48E4-8DB3-109F1ED736AC}" dt="2019-12-09T16:25:35.037" v="720" actId="478"/>
          <ac:spMkLst>
            <pc:docMk/>
            <pc:sldMk cId="2967363660" sldId="270"/>
            <ac:spMk id="13" creationId="{6E189206-19A5-4BA6-8162-5EC69A548AE7}"/>
          </ac:spMkLst>
        </pc:spChg>
        <pc:spChg chg="del">
          <ac:chgData name="โป อาโป" userId="d284dd6b62040a75" providerId="LiveId" clId="{A63A8D6D-3086-48E4-8DB3-109F1ED736AC}" dt="2019-12-09T15:31:54.970" v="2" actId="478"/>
          <ac:spMkLst>
            <pc:docMk/>
            <pc:sldMk cId="2967363660" sldId="270"/>
            <ac:spMk id="20" creationId="{085A69B3-FEC8-48DE-9410-9EDCE82E7A84}"/>
          </ac:spMkLst>
        </pc:spChg>
        <pc:spChg chg="add">
          <ac:chgData name="โป อาโป" userId="d284dd6b62040a75" providerId="LiveId" clId="{A63A8D6D-3086-48E4-8DB3-109F1ED736AC}" dt="2019-12-09T16:44:05.429" v="802"/>
          <ac:spMkLst>
            <pc:docMk/>
            <pc:sldMk cId="2967363660" sldId="270"/>
            <ac:spMk id="62" creationId="{90FF9875-07A3-4676-8278-8A8C4E8F28BD}"/>
          </ac:spMkLst>
        </pc:spChg>
        <pc:spChg chg="add del mod">
          <ac:chgData name="โป อาโป" userId="d284dd6b62040a75" providerId="LiveId" clId="{A63A8D6D-3086-48E4-8DB3-109F1ED736AC}" dt="2019-12-09T16:06:13.321" v="413" actId="478"/>
          <ac:spMkLst>
            <pc:docMk/>
            <pc:sldMk cId="2967363660" sldId="270"/>
            <ac:spMk id="62" creationId="{C6BD9A27-A90F-4289-AD6A-94040A9E59FB}"/>
          </ac:spMkLst>
        </pc:spChg>
        <pc:spChg chg="add mod">
          <ac:chgData name="โป อาโป" userId="d284dd6b62040a75" providerId="LiveId" clId="{A63A8D6D-3086-48E4-8DB3-109F1ED736AC}" dt="2019-12-09T16:17:39.317" v="597" actId="1076"/>
          <ac:spMkLst>
            <pc:docMk/>
            <pc:sldMk cId="2967363660" sldId="270"/>
            <ac:spMk id="63" creationId="{066D9A72-D5A3-47C4-9991-214A0DAB16A7}"/>
          </ac:spMkLst>
        </pc:spChg>
        <pc:spChg chg="add mod">
          <ac:chgData name="โป อาโป" userId="d284dd6b62040a75" providerId="LiveId" clId="{A63A8D6D-3086-48E4-8DB3-109F1ED736AC}" dt="2019-12-09T16:17:39.317" v="597" actId="1076"/>
          <ac:spMkLst>
            <pc:docMk/>
            <pc:sldMk cId="2967363660" sldId="270"/>
            <ac:spMk id="65" creationId="{159A8984-939B-4338-90DE-36D13FC7160D}"/>
          </ac:spMkLst>
        </pc:spChg>
        <pc:spChg chg="add mod">
          <ac:chgData name="โป อาโป" userId="d284dd6b62040a75" providerId="LiveId" clId="{A63A8D6D-3086-48E4-8DB3-109F1ED736AC}" dt="2019-12-09T16:17:39.317" v="597" actId="1076"/>
          <ac:spMkLst>
            <pc:docMk/>
            <pc:sldMk cId="2967363660" sldId="270"/>
            <ac:spMk id="66" creationId="{6409C660-FC1E-45B4-BD86-1F1774EDE100}"/>
          </ac:spMkLst>
        </pc:spChg>
        <pc:spChg chg="add mod">
          <ac:chgData name="โป อาโป" userId="d284dd6b62040a75" providerId="LiveId" clId="{A63A8D6D-3086-48E4-8DB3-109F1ED736AC}" dt="2019-12-09T16:44:00.682" v="801" actId="1076"/>
          <ac:spMkLst>
            <pc:docMk/>
            <pc:sldMk cId="2967363660" sldId="270"/>
            <ac:spMk id="67" creationId="{7096F0D9-3CEC-4FEC-9D78-9745D42A9C89}"/>
          </ac:spMkLst>
        </pc:spChg>
        <pc:spChg chg="del">
          <ac:chgData name="โป อาโป" userId="d284dd6b62040a75" providerId="LiveId" clId="{A63A8D6D-3086-48E4-8DB3-109F1ED736AC}" dt="2019-12-09T15:31:46.849" v="1" actId="478"/>
          <ac:spMkLst>
            <pc:docMk/>
            <pc:sldMk cId="2967363660" sldId="270"/>
            <ac:spMk id="69" creationId="{7423BE61-C0B4-43C6-92DD-BF21B1C80E27}"/>
          </ac:spMkLst>
        </pc:spChg>
        <pc:picChg chg="del">
          <ac:chgData name="โป อาโป" userId="d284dd6b62040a75" providerId="LiveId" clId="{A63A8D6D-3086-48E4-8DB3-109F1ED736AC}" dt="2019-12-09T15:56:50.465" v="345" actId="478"/>
          <ac:picMkLst>
            <pc:docMk/>
            <pc:sldMk cId="2967363660" sldId="270"/>
            <ac:picMk id="10" creationId="{BC50AC49-3680-4D46-8922-CBE75A574BEF}"/>
          </ac:picMkLst>
        </pc:picChg>
        <pc:picChg chg="add del">
          <ac:chgData name="โป อาโป" userId="d284dd6b62040a75" providerId="LiveId" clId="{A63A8D6D-3086-48E4-8DB3-109F1ED736AC}" dt="2019-12-09T15:56:50.465" v="345" actId="478"/>
          <ac:picMkLst>
            <pc:docMk/>
            <pc:sldMk cId="2967363660" sldId="270"/>
            <ac:picMk id="64" creationId="{B45C3997-C49E-4F35-BCF1-F790B4AE3EB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8T18:03:03.318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282DC-A493-44BE-9778-A165340BD000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090C9-86A3-40E1-98E6-6452A3522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0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3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7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8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4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1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05C55-D1C7-4F98-90AD-4FE317108A5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7DAF3-6878-4F2C-A3F4-DEF384D7F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2.wav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4.wav"/><Relationship Id="rId5" Type="http://schemas.openxmlformats.org/officeDocument/2006/relationships/audio" Target="../media/audio13.wav"/><Relationship Id="rId4" Type="http://schemas.openxmlformats.org/officeDocument/2006/relationships/audio" Target="../media/audio10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5.wav"/><Relationship Id="rId7" Type="http://schemas.openxmlformats.org/officeDocument/2006/relationships/audio" Target="../media/audio9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8.wav"/><Relationship Id="rId5" Type="http://schemas.openxmlformats.org/officeDocument/2006/relationships/audio" Target="../media/audio7.wav"/><Relationship Id="rId4" Type="http://schemas.openxmlformats.org/officeDocument/2006/relationships/audio" Target="../media/audio6.wav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0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12" Type="http://schemas.openxmlformats.org/officeDocument/2006/relationships/comments" Target="../comments/comment1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8.wav"/><Relationship Id="rId11" Type="http://schemas.openxmlformats.org/officeDocument/2006/relationships/image" Target="../media/image12.png"/><Relationship Id="rId5" Type="http://schemas.openxmlformats.org/officeDocument/2006/relationships/audio" Target="../media/audio11.wav"/><Relationship Id="rId10" Type="http://schemas.openxmlformats.org/officeDocument/2006/relationships/image" Target="../media/image11.svg"/><Relationship Id="rId4" Type="http://schemas.openxmlformats.org/officeDocument/2006/relationships/audio" Target="../media/audio7.wav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audio" Target="../media/audio9.wav"/><Relationship Id="rId7" Type="http://schemas.openxmlformats.org/officeDocument/2006/relationships/audio" Target="../media/audio7.wav"/><Relationship Id="rId12" Type="http://schemas.openxmlformats.org/officeDocument/2006/relationships/image" Target="../media/image17.png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6.wav"/><Relationship Id="rId11" Type="http://schemas.openxmlformats.org/officeDocument/2006/relationships/image" Target="../media/image16.svg"/><Relationship Id="rId5" Type="http://schemas.openxmlformats.org/officeDocument/2006/relationships/audio" Target="../media/audio11.wav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audio" Target="../media/audio8.wav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9E2DAB8F-3E5D-4044-A7CE-84371963AC1A}"/>
              </a:ext>
            </a:extLst>
          </p:cNvPr>
          <p:cNvSpPr/>
          <p:nvPr/>
        </p:nvSpPr>
        <p:spPr>
          <a:xfrm>
            <a:off x="-1440181" y="6355892"/>
            <a:ext cx="12024359" cy="1090492"/>
          </a:xfrm>
          <a:custGeom>
            <a:avLst/>
            <a:gdLst>
              <a:gd name="connsiteX0" fmla="*/ 0 w 12024359"/>
              <a:gd name="connsiteY0" fmla="*/ 545246 h 1090492"/>
              <a:gd name="connsiteX1" fmla="*/ 6012180 w 12024359"/>
              <a:gd name="connsiteY1" fmla="*/ 0 h 1090492"/>
              <a:gd name="connsiteX2" fmla="*/ 12024360 w 12024359"/>
              <a:gd name="connsiteY2" fmla="*/ 545246 h 1090492"/>
              <a:gd name="connsiteX3" fmla="*/ 6012180 w 12024359"/>
              <a:gd name="connsiteY3" fmla="*/ 1090492 h 1090492"/>
              <a:gd name="connsiteX4" fmla="*/ 0 w 12024359"/>
              <a:gd name="connsiteY4" fmla="*/ 545246 h 109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4359" h="1090492" fill="none" extrusionOk="0">
                <a:moveTo>
                  <a:pt x="0" y="545246"/>
                </a:moveTo>
                <a:cubicBezTo>
                  <a:pt x="420331" y="495872"/>
                  <a:pt x="2589122" y="-70419"/>
                  <a:pt x="6012180" y="0"/>
                </a:cubicBezTo>
                <a:cubicBezTo>
                  <a:pt x="9317725" y="31207"/>
                  <a:pt x="12042734" y="250091"/>
                  <a:pt x="12024360" y="545246"/>
                </a:cubicBezTo>
                <a:cubicBezTo>
                  <a:pt x="12381494" y="1462851"/>
                  <a:pt x="8919715" y="1560109"/>
                  <a:pt x="6012180" y="1090492"/>
                </a:cubicBezTo>
                <a:cubicBezTo>
                  <a:pt x="2647997" y="1164079"/>
                  <a:pt x="-72473" y="857189"/>
                  <a:pt x="0" y="545246"/>
                </a:cubicBezTo>
                <a:close/>
              </a:path>
              <a:path w="12024359" h="1090492" stroke="0" extrusionOk="0">
                <a:moveTo>
                  <a:pt x="0" y="545246"/>
                </a:moveTo>
                <a:cubicBezTo>
                  <a:pt x="408730" y="-206641"/>
                  <a:pt x="3267602" y="113723"/>
                  <a:pt x="6012180" y="0"/>
                </a:cubicBezTo>
                <a:cubicBezTo>
                  <a:pt x="9345336" y="2747"/>
                  <a:pt x="12011619" y="216556"/>
                  <a:pt x="12024360" y="545246"/>
                </a:cubicBezTo>
                <a:cubicBezTo>
                  <a:pt x="12486594" y="1458861"/>
                  <a:pt x="9414793" y="976338"/>
                  <a:pt x="6012180" y="1090492"/>
                </a:cubicBezTo>
                <a:cubicBezTo>
                  <a:pt x="2681238" y="1129559"/>
                  <a:pt x="33702" y="826659"/>
                  <a:pt x="0" y="545246"/>
                </a:cubicBezTo>
                <a:close/>
              </a:path>
            </a:pathLst>
          </a:custGeom>
          <a:solidFill>
            <a:srgbClr val="FFFAE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09624603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C50AC49-3680-4D46-8922-CBE75A574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06" y="1297927"/>
            <a:ext cx="4806706" cy="4053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56CF04-F0ED-4BAE-BDF5-88C8A4DF035D}"/>
              </a:ext>
            </a:extLst>
          </p:cNvPr>
          <p:cNvSpPr/>
          <p:nvPr/>
        </p:nvSpPr>
        <p:spPr>
          <a:xfrm>
            <a:off x="-5091953" y="6845449"/>
            <a:ext cx="5091953" cy="2689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ED1C-2226-4118-8135-62A9A1EBF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2387600"/>
            <a:ext cx="7772400" cy="2387600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A69B3-FEC8-48DE-9410-9EDCE82E7A84}"/>
              </a:ext>
            </a:extLst>
          </p:cNvPr>
          <p:cNvSpPr/>
          <p:nvPr/>
        </p:nvSpPr>
        <p:spPr>
          <a:xfrm>
            <a:off x="9144000" y="6716520"/>
            <a:ext cx="5091953" cy="2689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620D59-8A97-4C31-95E4-7A67D7FAF52B}"/>
              </a:ext>
            </a:extLst>
          </p:cNvPr>
          <p:cNvGrpSpPr/>
          <p:nvPr/>
        </p:nvGrpSpPr>
        <p:grpSpPr>
          <a:xfrm>
            <a:off x="-1436803" y="6979831"/>
            <a:ext cx="10580803" cy="6524511"/>
            <a:chOff x="-1436803" y="6134883"/>
            <a:chExt cx="10580803" cy="65245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273710-77DD-4C2C-995F-BEB25D3BC8CA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A969A24-FF63-4821-80EE-209DE02AD59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CED04232-2391-41A6-AEFD-9719A613847E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30BD21-0B0D-4A9F-B6D2-71CB1135B28F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A6CB297-ED92-4AEF-88FF-622EB8360A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1CF0727-95D9-4809-99EE-521D302D63B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B31415-3C8C-4F93-A9CF-75D85F0B3E1A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69CD7CE-87CD-409F-88F1-F44E0407BA9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9ECE761-07BD-4F0A-A626-A7BC7DB6B9F8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5B1E79D-1C62-4CE3-A593-C551BC5FA5A6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C7FC5F3-9048-402F-9C53-F7C4F7D1CFB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21E6177-2623-443E-8A6F-74617B51F40B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BAC9EB3-215F-4E26-8587-9A10CC016B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3347B96-DFB5-4F79-8DAC-D80DEE5D397E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3396691-F0F8-4B94-AC16-8C6F7449D59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B7B1641-1610-48A8-B59D-48F83E4C6FE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41F2E68-2A21-4841-B2AB-F6E219ABB58C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3AAAEF5-E1E5-4AF4-B984-CA04F19434AD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151A02F-A588-484A-9023-D6C71C87B7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A2A28CA-185A-4A34-8AAE-9A4DCF29EF54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E3978D0-2D77-4971-A136-D7890F6AD1D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CC65CB0-2586-454E-90D2-78FE32A6477E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0267EDD-56FD-414E-949E-61B18460C650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8BE90CA-DBA5-4AB8-8008-7CD4FD456597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82BB9B8-8F64-4CED-8B14-EDB9F52F99E7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4BCC451-82CC-4275-ACAF-587942898B75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F50C97F-0286-4E65-BEA4-4C36CC27AD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C90EE7B-1F6D-4FE2-BD83-4F0FA4633D12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68260FBA-9F56-4400-A6BA-070FD118D75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AA44CAC-79DC-4C73-AC43-156A5AF07C9E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3728293-8A17-48B7-8C94-D53A560201C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F742DC1-FE51-4F96-AB20-EBBF6FC2E57C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86FBD1-5245-4FD3-A925-7F9B541EB280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3308C6C-6E84-4B2D-8300-306B550478F7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FFEBE6A-C0B0-4E0F-8BFB-62981857481A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AFB466E-DA4C-4698-8ADD-2AC63FC838A4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7325605-B909-4E7F-891C-B3A2F1DC8B0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DCAC17-D5BD-4136-B301-EE78855FCE4D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258466E-01EA-477D-91FA-CEB817BC620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2719488-0FED-4192-A0BA-E5B4C462E250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7010DAE-E7BD-4F71-8DED-25D43CC3B141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DF9B6C-83EA-468E-A823-89A0B55F4C4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64" name="Graphic 63" descr="Calculator">
            <a:extLst>
              <a:ext uri="{FF2B5EF4-FFF2-40B4-BE49-F238E27FC236}">
                <a16:creationId xmlns:a16="http://schemas.microsoft.com/office/drawing/2014/main" id="{B45C3997-C49E-4F35-BCF1-F790B4AE3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686" y="1707713"/>
            <a:ext cx="542038" cy="5420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E142E-BCEE-496D-8E42-8A64CDF4CFDA}"/>
              </a:ext>
            </a:extLst>
          </p:cNvPr>
          <p:cNvGrpSpPr/>
          <p:nvPr/>
        </p:nvGrpSpPr>
        <p:grpSpPr>
          <a:xfrm>
            <a:off x="7717190" y="141480"/>
            <a:ext cx="1090491" cy="1090491"/>
            <a:chOff x="336320" y="2136281"/>
            <a:chExt cx="1547774" cy="15477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086F08-DE6B-4793-A98A-16A94A121BD2}"/>
                </a:ext>
              </a:extLst>
            </p:cNvPr>
            <p:cNvSpPr/>
            <p:nvPr/>
          </p:nvSpPr>
          <p:spPr>
            <a:xfrm>
              <a:off x="336320" y="2136281"/>
              <a:ext cx="1547774" cy="15477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67B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246D014-E006-49F4-AAB1-F64B36750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01" y="2285554"/>
              <a:ext cx="1249227" cy="1249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5D35AB41-B885-499C-9BB3-64D187B8AF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0" y="141479"/>
            <a:ext cx="1090491" cy="10904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6C7CFC-8715-4A23-9232-350659D2241D}"/>
              </a:ext>
            </a:extLst>
          </p:cNvPr>
          <p:cNvSpPr txBox="1"/>
          <p:nvPr/>
        </p:nvSpPr>
        <p:spPr>
          <a:xfrm>
            <a:off x="2315340" y="5274006"/>
            <a:ext cx="413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nk Draft" panose="03080402000500000000" pitchFamily="66" charset="0"/>
              </a:rPr>
              <a:t>High-school Calculator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64DD17-0509-43A9-87E7-385613317BFD}"/>
              </a:ext>
            </a:extLst>
          </p:cNvPr>
          <p:cNvSpPr/>
          <p:nvPr/>
        </p:nvSpPr>
        <p:spPr>
          <a:xfrm>
            <a:off x="2757446" y="5774366"/>
            <a:ext cx="3249754" cy="45719"/>
          </a:xfrm>
          <a:custGeom>
            <a:avLst/>
            <a:gdLst>
              <a:gd name="connsiteX0" fmla="*/ 0 w 3249754"/>
              <a:gd name="connsiteY0" fmla="*/ 0 h 45719"/>
              <a:gd name="connsiteX1" fmla="*/ 3249754 w 3249754"/>
              <a:gd name="connsiteY1" fmla="*/ 0 h 45719"/>
              <a:gd name="connsiteX2" fmla="*/ 3249754 w 3249754"/>
              <a:gd name="connsiteY2" fmla="*/ 45719 h 45719"/>
              <a:gd name="connsiteX3" fmla="*/ 0 w 3249754"/>
              <a:gd name="connsiteY3" fmla="*/ 45719 h 45719"/>
              <a:gd name="connsiteX4" fmla="*/ 0 w 3249754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9754" h="45719" fill="none" extrusionOk="0">
                <a:moveTo>
                  <a:pt x="0" y="0"/>
                </a:moveTo>
                <a:cubicBezTo>
                  <a:pt x="697989" y="159652"/>
                  <a:pt x="2004552" y="13594"/>
                  <a:pt x="3249754" y="0"/>
                </a:cubicBezTo>
                <a:cubicBezTo>
                  <a:pt x="3247078" y="16926"/>
                  <a:pt x="3250765" y="33870"/>
                  <a:pt x="3249754" y="45719"/>
                </a:cubicBezTo>
                <a:cubicBezTo>
                  <a:pt x="2811059" y="-110314"/>
                  <a:pt x="628890" y="190276"/>
                  <a:pt x="0" y="45719"/>
                </a:cubicBezTo>
                <a:cubicBezTo>
                  <a:pt x="-2221" y="24176"/>
                  <a:pt x="-2730" y="19361"/>
                  <a:pt x="0" y="0"/>
                </a:cubicBezTo>
                <a:close/>
              </a:path>
              <a:path w="3249754" h="45719" stroke="0" extrusionOk="0">
                <a:moveTo>
                  <a:pt x="0" y="0"/>
                </a:moveTo>
                <a:cubicBezTo>
                  <a:pt x="590733" y="144778"/>
                  <a:pt x="2288299" y="33223"/>
                  <a:pt x="3249754" y="0"/>
                </a:cubicBezTo>
                <a:cubicBezTo>
                  <a:pt x="3248200" y="14943"/>
                  <a:pt x="3248013" y="27941"/>
                  <a:pt x="3249754" y="45719"/>
                </a:cubicBezTo>
                <a:cubicBezTo>
                  <a:pt x="2122400" y="-8369"/>
                  <a:pt x="1504441" y="171687"/>
                  <a:pt x="0" y="45719"/>
                </a:cubicBezTo>
                <a:cubicBezTo>
                  <a:pt x="-2700" y="25244"/>
                  <a:pt x="1355" y="20549"/>
                  <a:pt x="0" y="0"/>
                </a:cubicBezTo>
                <a:close/>
              </a:path>
            </a:pathLst>
          </a:custGeom>
          <a:solidFill>
            <a:srgbClr val="3A3A3A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7545149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-0.77407 L 0.02257 -0.77384 L 0.05174 -0.77569 C 0.06424 -0.77662 0.06094 -0.77569 0.06823 -0.77893 L 0.19323 -0.77569 C 0.20365 -0.77546 0.21441 -0.77477 0.22483 -0.77407 C 0.22604 -0.77384 0.22708 -0.77291 0.2283 -0.77245 C 0.23212 -0.77106 0.23611 -0.76991 0.23993 -0.76944 C 0.24497 -0.76852 0.25017 -0.76805 0.25521 -0.76759 C 0.25642 -0.76713 0.25764 -0.76666 0.25868 -0.7662 C 0.26024 -0.76551 0.26181 -0.76528 0.26337 -0.76458 C 0.26528 -0.76389 0.26701 -0.76227 0.2691 -0.7618 C 0.2724 -0.76065 0.28958 -0.75879 0.29149 -0.75856 C 0.29826 -0.75254 0.29167 -0.75764 0.29861 -0.7537 C 0.3 -0.75278 0.30156 -0.75162 0.30313 -0.75069 C 0.30469 -0.75 0.30642 -0.74977 0.30781 -0.7493 C 0.3132 -0.74722 0.31806 -0.7456 0.32292 -0.74305 C 0.325 -0.74213 0.32691 -0.74143 0.32882 -0.73981 C 0.33056 -0.73866 0.3316 -0.73588 0.33351 -0.73541 C 0.33698 -0.73426 0.34045 -0.73449 0.34392 -0.73403 C 0.35 -0.7287 0.34531 -0.73194 0.35347 -0.72916 C 0.35469 -0.7287 0.35573 -0.72801 0.35695 -0.72778 C 0.36076 -0.72662 0.36476 -0.72546 0.36858 -0.72453 C 0.37031 -0.72407 0.3717 -0.72338 0.37344 -0.72315 C 0.38177 -0.7206 0.37639 -0.72245 0.38247 -0.72014 C 0.38698 -0.7162 0.38646 -0.71643 0.39201 -0.71389 C 0.39531 -0.71227 0.39705 -0.71273 0.40017 -0.71065 C 0.40174 -0.70972 0.40938 -0.70393 0.4132 -0.70301 C 0.41632 -0.70231 0.41927 -0.70208 0.42222 -0.70139 C 0.42361 -0.70046 0.42465 -0.69907 0.42587 -0.69815 C 0.42726 -0.69745 0.42934 -0.69791 0.43056 -0.69676 C 0.43177 -0.69583 0.43177 -0.69305 0.43299 -0.69236 C 0.43542 -0.69028 0.43837 -0.69028 0.44132 -0.68912 C 0.44358 -0.68819 0.44583 -0.6875 0.44826 -0.68611 C 0.45382 -0.68217 0.45104 -0.68356 0.45642 -0.68148 C 0.45868 -0.67916 0.46076 -0.67685 0.46337 -0.67523 C 0.46493 -0.6743 0.46667 -0.67338 0.46806 -0.67222 C 0.4757 -0.66481 0.46754 -0.66921 0.475 -0.66574 C 0.47587 -0.66435 0.47639 -0.6625 0.47743 -0.66134 C 0.4783 -0.66041 0.47986 -0.66065 0.4809 -0.65972 C 0.48212 -0.65903 0.48333 -0.65787 0.48438 -0.65625 C 0.48524 -0.65509 0.48576 -0.65324 0.48681 -0.65185 C 0.48767 -0.65092 0.48924 -0.65116 0.49028 -0.65046 C 0.49149 -0.65 0.49271 -0.64861 0.49375 -0.64745 C 0.50538 -0.63472 0.49028 -0.65023 0.49948 -0.63796 C 0.5007 -0.6368 0.50191 -0.63634 0.50313 -0.63518 C 0.50434 -0.63379 0.50556 -0.63217 0.5066 -0.63055 C 0.50747 -0.62662 0.50781 -0.62407 0.51007 -0.62129 C 0.51163 -0.61944 0.51354 -0.61852 0.51493 -0.61666 C 0.5158 -0.61528 0.51615 -0.61342 0.51719 -0.61203 C 0.52066 -0.60671 0.52153 -0.60671 0.52656 -0.60278 C 0.53281 -0.59051 0.52448 -0.60532 0.53229 -0.59491 C 0.53351 -0.59375 0.53368 -0.5919 0.53455 -0.59051 C 0.53611 -0.58819 0.53785 -0.58634 0.53924 -0.58426 C 0.54115 -0.58125 0.54236 -0.57801 0.5441 -0.575 C 0.54531 -0.57291 0.54653 -0.57083 0.54757 -0.56898 C 0.54844 -0.56759 0.54879 -0.56481 0.54965 -0.56458 C 0.55174 -0.56296 0.55382 -0.56319 0.55573 -0.56296 C 0.55608 -0.56065 0.55608 -0.55833 0.55695 -0.55671 C 0.55799 -0.55347 0.56163 -0.54745 0.56163 -0.54722 C 0.56198 -0.54583 0.56215 -0.54444 0.56267 -0.54282 C 0.56337 -0.54074 0.56458 -0.53958 0.56528 -0.53819 C 0.56563 -0.53565 0.56563 -0.53264 0.56615 -0.53032 C 0.56719 -0.525 0.56754 -0.52569 0.56962 -0.52106 C 0.57274 -0.50903 0.56875 -0.52338 0.57326 -0.51157 C 0.57465 -0.50787 0.57448 -0.50486 0.5757 -0.50092 C 0.57622 -0.49861 0.57708 -0.49676 0.57778 -0.49467 C 0.5783 -0.49282 0.57847 -0.49051 0.57917 -0.48842 C 0.57969 -0.48703 0.58108 -0.48588 0.58125 -0.48449 C 0.58212 -0.48194 0.58195 -0.47916 0.58264 -0.47731 C 0.58333 -0.4743 0.58438 -0.47291 0.58507 -0.47106 C 0.58576 -0.46713 0.58733 -0.46111 0.58733 -0.46088 C 0.58889 -0.44467 0.58733 -0.45231 0.5908 -0.43842 L 0.59306 -0.4294 C 0.59358 -0.42477 0.5934 -0.42129 0.59427 -0.41736 C 0.59462 -0.41504 0.59618 -0.41412 0.59688 -0.41342 C 0.5974 -0.40879 0.59722 -0.40555 0.59774 -0.40162 C 0.59861 -0.39699 0.59931 -0.39629 0.60122 -0.39213 C 0.60174 -0.39028 0.60226 -0.38889 0.60243 -0.3868 C 0.60382 -0.37824 0.6033 -0.37592 0.60504 -0.36898 C 0.60521 -0.36666 0.60556 -0.36574 0.6059 -0.36366 C 0.60695 -0.35949 0.60695 -0.3544 0.60851 -0.35069 L 0.61076 -0.34467 C 0.61146 -0.33819 0.61146 -0.33194 0.61285 -0.32569 C 0.61354 -0.32523 0.6158 -0.32315 0.61667 -0.32222 C 0.61736 -0.31898 0.61719 -0.31666 0.61771 -0.31366 C 0.61892 -0.30648 0.61858 -0.30972 0.62118 -0.30139 C 0.6224 -0.2868 0.625 -0.26088 0.625 -0.25046 C 0.625 -0.23611 0.62379 -0.22222 0.6224 -0.20741 C 0.62222 -0.20532 0.62083 -0.20416 0.62014 -0.2037 C 0.61945 -0.20092 0.61927 -0.20046 0.61892 -0.19815 C 0.61806 -0.1956 0.61719 -0.19421 0.61667 -0.19166 C 0.61563 -0.18889 0.61597 -0.18495 0.61424 -0.18217 C 0.61285 -0.18171 0.61181 -0.17916 0.61076 -0.17754 C 0.60938 -0.17592 0.60868 -0.17361 0.60729 -0.17245 C 0.60521 -0.16921 0.59705 -0.16296 0.59549 -0.16134 C 0.59167 -0.15694 0.58785 -0.15231 0.58385 -0.14861 C 0.58125 -0.14745 0.57934 -0.14328 0.57691 -0.14259 L 0.57326 -0.1412 C 0.57257 -0.13889 0.57205 -0.13819 0.57083 -0.13611 C 0.56406 -0.1287 0.56719 -0.13356 0.56163 -0.13009 C 0.55955 -0.1287 0.55747 -0.12708 0.55573 -0.12569 C 0.55399 -0.12361 0.55278 -0.12245 0.55104 -0.12083 C 0.54913 -0.11944 0.54705 -0.11805 0.54531 -0.1162 C 0.54358 -0.11458 0.54219 -0.11319 0.54063 -0.11134 C 0.53906 -0.11018 0.53733 -0.10995 0.53576 -0.10833 C 0.53177 -0.10694 0.53038 -0.10578 0.52656 -0.10393 C 0.52448 -0.10185 0.52257 -0.0993 0.52066 -0.09745 C 0.5191 -0.09745 0.51754 -0.09583 0.51597 -0.09467 C 0.50833 -0.08819 0.51667 -0.09213 0.50903 -0.08842 C 0.50781 -0.08819 0.50677 -0.08588 0.50556 -0.08518 C 0.50434 -0.08518 0.50278 -0.08518 0.50191 -0.08333 C 0.49115 -0.07268 0.50174 -0.07754 0.48906 -0.07569 C 0.4849 -0.06643 0.48872 -0.07268 0.47847 -0.06643 C 0.47656 -0.06412 0.47483 -0.0618 0.47274 -0.06088 C 0.4717 -0.06018 0.47031 -0.06018 0.46927 -0.06018 C 0.45712 -0.05185 0.47361 -0.06018 0.45747 -0.05393 C 0.45139 -0.04768 0.45695 -0.05116 0.44931 -0.04815 C 0.44722 -0.04768 0.44549 -0.04629 0.4434 -0.0456 C 0.43542 -0.04166 0.44045 -0.04768 0.42934 -0.03912 C 0.42691 -0.03842 0.42517 -0.03518 0.42222 -0.03287 C 0.41701 -0.03032 0.42014 -0.03217 0.4132 -0.0294 C 0.41094 -0.02893 0.40972 -0.02592 0.40712 -0.02315 C 0.40469 -0.02268 0.40191 -0.02268 0.39896 -0.02268 C 0.3974 -0.02268 0.39583 -0.02129 0.39427 -0.02037 C 0.39323 -0.02014 0.39201 -0.01967 0.3908 -0.01967 C 0.38767 -0.01828 0.38472 -0.01782 0.3816 -0.01759 C 0.37951 -0.01666 0.3776 -0.01504 0.37552 -0.01435 C 0.37188 -0.01342 0.36389 -0.01134 0.36389 -0.01065 C 0.35747 -0.00532 0.3632 -0.01018 0.35226 -0.00717 C 0.3474 -0.00532 0.34288 -0.00393 0.33837 -0.00231 C 0.33004 0.00116 0.32205 0.00533 0.31372 0.00741 L 0.30556 0.00857 C 0.3007 0.00857 0.29618 0.01134 0.29149 0.01158 C 0.28455 0.01158 0.27743 0.01297 0.27049 0.01366 C 0.24844 0.01922 0.26615 0.01482 0.23177 0.01783 C 0.22101 0.01783 0.21007 0.02014 0.19931 0.02107 C 0.17535 0.02014 0.15156 0.01991 0.12778 0.01783 C 0.12448 0.01783 0.12153 0.01482 0.1184 0.01482 C 0.10191 0.01366 0.08576 0.01435 0.06927 0.01366 L 0.01424 0.00996 C -0.01059 0.00857 0.00747 0.00857 -0.00295 0.00857 L 0.00017 -0.00231 " pathEditMode="relative" rAng="0" ptsTypes="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37" y="39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pen sw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6" presetClass="entr" presetSubtype="3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wing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22222E-6 -2.59259E-6 L -1.55694 0.00556 " pathEditMode="relative" rAng="0" ptsTypes="AA">
                                      <p:cBhvr>
                                        <p:cTn id="3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847" y="27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4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6" grpId="1"/>
      <p:bldP spid="17" grpId="0" animBg="1"/>
      <p:bldP spid="1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C49B3187-A276-4A64-B158-5C36A0DB1A17}"/>
              </a:ext>
            </a:extLst>
          </p:cNvPr>
          <p:cNvSpPr/>
          <p:nvPr/>
        </p:nvSpPr>
        <p:spPr>
          <a:xfrm>
            <a:off x="3818461" y="2864226"/>
            <a:ext cx="1733861" cy="1733861"/>
          </a:xfrm>
          <a:prstGeom prst="ellipse">
            <a:avLst/>
          </a:prstGeom>
          <a:solidFill>
            <a:srgbClr val="87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460EDB1-D3CF-4A0B-8528-056372EB887B}"/>
              </a:ext>
            </a:extLst>
          </p:cNvPr>
          <p:cNvSpPr/>
          <p:nvPr/>
        </p:nvSpPr>
        <p:spPr>
          <a:xfrm rot="13500000">
            <a:off x="7831019" y="5883718"/>
            <a:ext cx="1209437" cy="46367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32C4F1F-DD04-45B0-A0F4-251D20878F2A}"/>
              </a:ext>
            </a:extLst>
          </p:cNvPr>
          <p:cNvSpPr/>
          <p:nvPr/>
        </p:nvSpPr>
        <p:spPr>
          <a:xfrm rot="18900000">
            <a:off x="103546" y="6034624"/>
            <a:ext cx="1209437" cy="46367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37" y="-2387600"/>
            <a:ext cx="7772400" cy="2387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2BADDB26-C0EC-4DF3-826B-302B88C7A625}"/>
              </a:ext>
            </a:extLst>
          </p:cNvPr>
          <p:cNvSpPr txBox="1">
            <a:spLocks/>
          </p:cNvSpPr>
          <p:nvPr/>
        </p:nvSpPr>
        <p:spPr>
          <a:xfrm>
            <a:off x="5562482" y="5052090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Problem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2955B31D-2122-48EF-9375-201A1B0CEF59}"/>
              </a:ext>
            </a:extLst>
          </p:cNvPr>
          <p:cNvSpPr txBox="1">
            <a:spLocks/>
          </p:cNvSpPr>
          <p:nvPr/>
        </p:nvSpPr>
        <p:spPr>
          <a:xfrm>
            <a:off x="3046073" y="1333978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Feature</a:t>
            </a: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48139CD0-DDF2-48E1-B58F-7D256E70BDA1}"/>
              </a:ext>
            </a:extLst>
          </p:cNvPr>
          <p:cNvSpPr txBox="1">
            <a:spLocks/>
          </p:cNvSpPr>
          <p:nvPr/>
        </p:nvSpPr>
        <p:spPr>
          <a:xfrm>
            <a:off x="345166" y="5055937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Purpose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0951DBA-E0B1-4AD0-AD6D-A6D6A7F0F195}"/>
              </a:ext>
            </a:extLst>
          </p:cNvPr>
          <p:cNvSpPr/>
          <p:nvPr/>
        </p:nvSpPr>
        <p:spPr>
          <a:xfrm rot="5400000">
            <a:off x="4059532" y="344063"/>
            <a:ext cx="1209437" cy="46367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DBC5BF3-D176-4937-8F67-C361225848E6}"/>
              </a:ext>
            </a:extLst>
          </p:cNvPr>
          <p:cNvSpPr/>
          <p:nvPr/>
        </p:nvSpPr>
        <p:spPr>
          <a:xfrm>
            <a:off x="0" y="-21124"/>
            <a:ext cx="9140420" cy="6879123"/>
          </a:xfrm>
          <a:custGeom>
            <a:avLst/>
            <a:gdLst>
              <a:gd name="connsiteX0" fmla="*/ 0 w 9140420"/>
              <a:gd name="connsiteY0" fmla="*/ 5892250 h 6879123"/>
              <a:gd name="connsiteX1" fmla="*/ 10897 w 9140420"/>
              <a:gd name="connsiteY1" fmla="*/ 5963649 h 6879123"/>
              <a:gd name="connsiteX2" fmla="*/ 1016920 w 9140420"/>
              <a:gd name="connsiteY2" fmla="*/ 6873205 h 6879123"/>
              <a:gd name="connsiteX3" fmla="*/ 1134127 w 9140420"/>
              <a:gd name="connsiteY3" fmla="*/ 6879123 h 6879123"/>
              <a:gd name="connsiteX4" fmla="*/ 0 w 9140420"/>
              <a:gd name="connsiteY4" fmla="*/ 6879123 h 6879123"/>
              <a:gd name="connsiteX5" fmla="*/ 9140420 w 9140420"/>
              <a:gd name="connsiteY5" fmla="*/ 5803476 h 6879123"/>
              <a:gd name="connsiteX6" fmla="*/ 9140420 w 9140420"/>
              <a:gd name="connsiteY6" fmla="*/ 6879123 h 6879123"/>
              <a:gd name="connsiteX7" fmla="*/ 7997477 w 9140420"/>
              <a:gd name="connsiteY7" fmla="*/ 6879123 h 6879123"/>
              <a:gd name="connsiteX8" fmla="*/ 8114684 w 9140420"/>
              <a:gd name="connsiteY8" fmla="*/ 6873205 h 6879123"/>
              <a:gd name="connsiteX9" fmla="*/ 9138080 w 9140420"/>
              <a:gd name="connsiteY9" fmla="*/ 5849808 h 6879123"/>
              <a:gd name="connsiteX10" fmla="*/ 7997456 w 9140420"/>
              <a:gd name="connsiteY10" fmla="*/ 0 h 6879123"/>
              <a:gd name="connsiteX11" fmla="*/ 9140420 w 9140420"/>
              <a:gd name="connsiteY11" fmla="*/ 0 h 6879123"/>
              <a:gd name="connsiteX12" fmla="*/ 9140420 w 9140420"/>
              <a:gd name="connsiteY12" fmla="*/ 1075648 h 6879123"/>
              <a:gd name="connsiteX13" fmla="*/ 9138080 w 9140420"/>
              <a:gd name="connsiteY13" fmla="*/ 1029317 h 6879123"/>
              <a:gd name="connsiteX14" fmla="*/ 7997456 w 9140420"/>
              <a:gd name="connsiteY14" fmla="*/ 0 h 6879123"/>
              <a:gd name="connsiteX15" fmla="*/ 0 w 9140420"/>
              <a:gd name="connsiteY15" fmla="*/ 0 h 6879123"/>
              <a:gd name="connsiteX16" fmla="*/ 1134147 w 9140420"/>
              <a:gd name="connsiteY16" fmla="*/ 0 h 6879123"/>
              <a:gd name="connsiteX17" fmla="*/ 10897 w 9140420"/>
              <a:gd name="connsiteY17" fmla="*/ 915475 h 6879123"/>
              <a:gd name="connsiteX18" fmla="*/ 0 w 9140420"/>
              <a:gd name="connsiteY18" fmla="*/ 986874 h 687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0420" h="6879123">
                <a:moveTo>
                  <a:pt x="0" y="5892250"/>
                </a:moveTo>
                <a:lnTo>
                  <a:pt x="10897" y="5963649"/>
                </a:lnTo>
                <a:cubicBezTo>
                  <a:pt x="110171" y="6448791"/>
                  <a:pt x="515855" y="6822319"/>
                  <a:pt x="1016920" y="6873205"/>
                </a:cubicBezTo>
                <a:lnTo>
                  <a:pt x="1134127" y="6879123"/>
                </a:lnTo>
                <a:lnTo>
                  <a:pt x="0" y="6879123"/>
                </a:lnTo>
                <a:close/>
                <a:moveTo>
                  <a:pt x="9140420" y="5803476"/>
                </a:moveTo>
                <a:lnTo>
                  <a:pt x="9140420" y="6879123"/>
                </a:lnTo>
                <a:lnTo>
                  <a:pt x="7997477" y="6879123"/>
                </a:lnTo>
                <a:lnTo>
                  <a:pt x="8114684" y="6873205"/>
                </a:lnTo>
                <a:cubicBezTo>
                  <a:pt x="8654292" y="6818405"/>
                  <a:pt x="9083280" y="6389416"/>
                  <a:pt x="9138080" y="5849808"/>
                </a:cubicBezTo>
                <a:close/>
                <a:moveTo>
                  <a:pt x="7997456" y="0"/>
                </a:moveTo>
                <a:lnTo>
                  <a:pt x="9140420" y="0"/>
                </a:lnTo>
                <a:lnTo>
                  <a:pt x="9140420" y="1075648"/>
                </a:lnTo>
                <a:lnTo>
                  <a:pt x="9138080" y="1029317"/>
                </a:lnTo>
                <a:cubicBezTo>
                  <a:pt x="9079366" y="451165"/>
                  <a:pt x="8591099" y="0"/>
                  <a:pt x="7997456" y="0"/>
                </a:cubicBezTo>
                <a:close/>
                <a:moveTo>
                  <a:pt x="0" y="0"/>
                </a:moveTo>
                <a:lnTo>
                  <a:pt x="1134147" y="0"/>
                </a:lnTo>
                <a:cubicBezTo>
                  <a:pt x="580081" y="0"/>
                  <a:pt x="117808" y="393015"/>
                  <a:pt x="10897" y="915475"/>
                </a:cubicBezTo>
                <a:lnTo>
                  <a:pt x="0" y="98687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499455-D55B-4B00-80A6-60CE31B59AA7}"/>
              </a:ext>
            </a:extLst>
          </p:cNvPr>
          <p:cNvCxnSpPr>
            <a:cxnSpLocks/>
          </p:cNvCxnSpPr>
          <p:nvPr/>
        </p:nvCxnSpPr>
        <p:spPr>
          <a:xfrm flipH="1">
            <a:off x="1963343" y="2154401"/>
            <a:ext cx="2700907" cy="2785789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2D5900-9597-4077-B55C-5CFAA4E160F2}"/>
              </a:ext>
            </a:extLst>
          </p:cNvPr>
          <p:cNvCxnSpPr>
            <a:cxnSpLocks/>
          </p:cNvCxnSpPr>
          <p:nvPr/>
        </p:nvCxnSpPr>
        <p:spPr>
          <a:xfrm>
            <a:off x="4659770" y="2112696"/>
            <a:ext cx="2566735" cy="2837578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4BB7CE-5AF0-45D8-8281-299B71EA0CE0}"/>
              </a:ext>
            </a:extLst>
          </p:cNvPr>
          <p:cNvCxnSpPr>
            <a:cxnSpLocks/>
          </p:cNvCxnSpPr>
          <p:nvPr/>
        </p:nvCxnSpPr>
        <p:spPr>
          <a:xfrm flipV="1">
            <a:off x="1963343" y="4940190"/>
            <a:ext cx="5264227" cy="1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37E4F21-7A76-45EA-9C12-38194449A445}"/>
              </a:ext>
            </a:extLst>
          </p:cNvPr>
          <p:cNvSpPr txBox="1"/>
          <p:nvPr/>
        </p:nvSpPr>
        <p:spPr>
          <a:xfrm>
            <a:off x="3675573" y="2545413"/>
            <a:ext cx="21387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3A3A3A"/>
                </a:solidFill>
                <a:latin typeface="Ink Draft" panose="03080402000500000000" pitchFamily="66" charset="0"/>
              </a:rPr>
              <a:t>Hs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F28F27-2D8D-4FEA-B306-B66D9DD66F5A}"/>
              </a:ext>
            </a:extLst>
          </p:cNvPr>
          <p:cNvSpPr txBox="1"/>
          <p:nvPr/>
        </p:nvSpPr>
        <p:spPr>
          <a:xfrm>
            <a:off x="3641439" y="4584473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nk Draft" panose="03080402000500000000" pitchFamily="66" charset="0"/>
              </a:rPr>
              <a:t>High-school Calculator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688B48-4A72-400F-B7AA-27C1F5A335A0}"/>
              </a:ext>
            </a:extLst>
          </p:cNvPr>
          <p:cNvGrpSpPr/>
          <p:nvPr/>
        </p:nvGrpSpPr>
        <p:grpSpPr>
          <a:xfrm>
            <a:off x="-720192" y="6979831"/>
            <a:ext cx="10580803" cy="6524511"/>
            <a:chOff x="-1436803" y="6134883"/>
            <a:chExt cx="10580803" cy="6524511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2ACCC39-A92E-466E-BAF5-8C34EF75366A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DB7FD76-07ED-4950-8007-4F100E0D4B38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11116147-5DB8-42CA-95C0-B1B56E4247B9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694FEAA9-4F04-4226-B48F-18F894D6C588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B823089-C31F-4034-926C-DEB21796AD5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61813E25-2C7E-45BC-982F-CB591271EDB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69E66D7-61D1-427E-8CD3-116A4E262937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E606561-D497-4418-92B9-4409072CF316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0BFFBC4-906D-4B75-B688-BBEEDE602C27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2DC88B77-40E1-480D-94F5-DE5E5B7E9151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5910DA4B-1D58-4983-A9A5-A789ED81B81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07245C0-82B8-4DF5-B21B-6B2EF2408269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4468500-63B1-42BC-A0B0-D97CDBC45DFF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4F465A8A-C6DF-4DF5-BE9E-6271AE02CE3C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988C953-5D1C-4178-9553-F305994254A0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3C5128D-0982-4419-9933-35C513CC739E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BDF02B8-3AC3-44F0-9A56-660E050210C5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3F1E642-3CAE-4191-9D5F-16A760943A2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835FAD50-FCE5-485B-81CC-C79EAEC07269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CF3E78E-0EA4-4F39-9256-C3943083D369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2151FB0A-ED4D-49AF-AEFC-973A91CC45C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6485BB1-9B3E-444C-AF72-E38F232FDC1B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9B10CD1E-70A3-4F28-A849-CC5439BB6F47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C36F7C3-A84C-4165-9811-63A46907C2F7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015C046-FCA7-4BB0-A7CE-0272B77E705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252A5AD-5ABD-4A34-B443-90B80B58D39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074B9A5A-D59F-43C6-9B7E-FEBB42CC719E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71715BA-F370-4F63-A083-C88CE331CFB1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937CCC7B-27F7-44FE-A3B5-CB28A143371B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0987A380-1D71-40E0-BA5D-29C41297953E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BB3D5853-DD6A-40D5-955D-570C97AA80BF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2CEDC2E-5453-472F-8125-186903D86B19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A7D4821-BB8C-4199-BBFE-D12B8E44436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E3F5A6C-5B39-4F45-86DB-12199FA01F4B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EE5E4DC-5037-402E-9F57-50A2F4DC3238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E00D32B-0D7A-4020-8BB9-4BD7E2FE3C72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0A08DBA9-4B7D-4D8A-B66D-685BA4F17109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6EBD0B1-C271-4E27-892D-053AFB268C52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1923A0C-1B3F-4E9F-A0AE-C5DD97E02DCB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CBFD0F0D-582C-4C57-AE70-B3E4B8AC049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B389B6A-BAE3-4831-9137-1DF4BE1C0AC4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5A26D1CE-0383-4ED1-9A8A-3AB071BB2F1C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37AEEB3-EE1E-4000-9032-7DC828A570B1}"/>
              </a:ext>
            </a:extLst>
          </p:cNvPr>
          <p:cNvGrpSpPr/>
          <p:nvPr/>
        </p:nvGrpSpPr>
        <p:grpSpPr>
          <a:xfrm>
            <a:off x="-228836" y="10675951"/>
            <a:ext cx="10580803" cy="6524511"/>
            <a:chOff x="-1436803" y="6134883"/>
            <a:chExt cx="10580803" cy="6524511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19FFEFC-6EB2-49AC-9C13-E6FE67139C1E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F2DDE64D-5D27-4183-8E8A-2E85BB0C10EE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9FB11C7-4C11-4423-848D-287A6EBAECF5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D0E1825E-18C4-4E1C-804C-ACD7C27D4693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97646901-3F11-475B-A851-3CA3C6E0F2C5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796A98E-C89F-4D47-826F-454587F6E80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C211747-EC7E-4F6D-81EB-A7B72A9AD419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3155D58-2F58-46D8-A16E-218445AE440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6A6F151F-B9C9-4B66-8888-54E2C7085E4C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DF3B8BDE-C48D-40D8-BB12-1936DFBB40CD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3441D09-A9CB-48A0-B05B-B99CE4ADDE6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8A79F05-38F8-406A-BFD9-9D56602858E8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61FED92-679F-4D9C-BCE7-C560073CD0C9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59C70E9-3EC1-4ABB-9FD3-80383ACDC5D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9EB37526-38D5-414F-A87B-A834960E719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BD34E6DE-E9F4-45E3-B7B6-8BDEC643E1A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7DE5305B-E741-4261-B388-2CA25DB4052A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277D96E-30EC-456F-89E6-4701A6DA769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C672BA45-E720-4F0D-879A-BB3152791DF4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5B5E860C-B6DF-41E1-BF16-00D9A4FDB7AE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BFD7C6AA-330B-45FD-9CDD-181C6877CFF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8B5B521-9337-473F-A73E-555BF1977C6D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AAA7C7D-5947-4B4B-BEF8-FFFBB2039683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738B2782-6E52-4CAE-A224-FE7DC494C97E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9820A10-1CC1-4CD2-8846-2B6545D76DD0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6A59EFDC-BC45-49E8-A41E-811ECEC89B88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5EA9E340-8080-4A0A-890A-6CD45365D836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F0DF8735-DA0D-4617-AA69-37354F3E3052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5A55DC99-D94B-49B8-9C1A-6ED33F9E113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A4506A7-E779-4678-9DD2-7FCDE03E9A15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F39F43C2-4C4B-4DFA-AE74-381800A35A1D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8F4FEAC-DD05-4148-A341-D74245B4BE54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6002133-958A-4E0D-9496-2EDEFEA7F125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5C598FEC-9F55-4A7A-B5DC-7CEE5F01CEF4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B7662AFC-6F4D-4830-811C-9D2DAA86C1F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91386CA-6ECE-4196-ADC9-E662163ABC41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AB25FB7B-88E2-4541-A2BF-604D5CF6730D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239DAF3-B5B9-4574-88BD-65D8BA805480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55BD997-A6B9-463F-811F-BFA7FC8AE74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8FEAF3B2-8C86-4397-8AE5-7C6A8663C873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FBDFE87-2277-4AC0-83D1-58D6C0823FA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2F19556-AE9B-4839-B2F9-B54C507A8A19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8612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ing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4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ING -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4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91" grpId="0" animBg="1"/>
      <p:bldP spid="90" grpId="0" animBg="1"/>
      <p:bldP spid="81" grpId="0"/>
      <p:bldP spid="81" grpId="1"/>
      <p:bldP spid="82" grpId="0"/>
      <p:bldP spid="82" grpId="1"/>
      <p:bldP spid="83" grpId="0"/>
      <p:bldP spid="83" grpId="1"/>
      <p:bldP spid="85" grpId="0" animBg="1"/>
      <p:bldP spid="92" grpId="0"/>
      <p:bldP spid="92" grpId="1"/>
      <p:bldP spid="99" grpId="0"/>
      <p:bldP spid="9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02BED1C-2226-4118-8135-62A9A1EBF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2387600"/>
            <a:ext cx="7772400" cy="2387600"/>
          </a:xfrm>
        </p:spPr>
        <p:txBody>
          <a:bodyPr/>
          <a:lstStyle/>
          <a:p>
            <a:r>
              <a:rPr lang="en-US" dirty="0"/>
              <a:t>Introduce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620D59-8A97-4C31-95E4-7A67D7FAF52B}"/>
              </a:ext>
            </a:extLst>
          </p:cNvPr>
          <p:cNvGrpSpPr/>
          <p:nvPr/>
        </p:nvGrpSpPr>
        <p:grpSpPr>
          <a:xfrm>
            <a:off x="-1436803" y="6979831"/>
            <a:ext cx="10580803" cy="6524511"/>
            <a:chOff x="-1436803" y="6134883"/>
            <a:chExt cx="10580803" cy="65245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273710-77DD-4C2C-995F-BEB25D3BC8CA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A969A24-FF63-4821-80EE-209DE02AD59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CED04232-2391-41A6-AEFD-9719A613847E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A30BD21-0B0D-4A9F-B6D2-71CB1135B28F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A6CB297-ED92-4AEF-88FF-622EB8360A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1CF0727-95D9-4809-99EE-521D302D63B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B31415-3C8C-4F93-A9CF-75D85F0B3E1A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69CD7CE-87CD-409F-88F1-F44E0407BA9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9ECE761-07BD-4F0A-A626-A7BC7DB6B9F8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5B1E79D-1C62-4CE3-A593-C551BC5FA5A6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C7FC5F3-9048-402F-9C53-F7C4F7D1CFB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21E6177-2623-443E-8A6F-74617B51F40B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BAC9EB3-215F-4E26-8587-9A10CC016B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3347B96-DFB5-4F79-8DAC-D80DEE5D397E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3396691-F0F8-4B94-AC16-8C6F7449D59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B7B1641-1610-48A8-B59D-48F83E4C6FE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41F2E68-2A21-4841-B2AB-F6E219ABB58C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3AAAEF5-E1E5-4AF4-B984-CA04F19434AD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151A02F-A588-484A-9023-D6C71C87B7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A2A28CA-185A-4A34-8AAE-9A4DCF29EF54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2E3978D0-2D77-4971-A136-D7890F6AD1DB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CC65CB0-2586-454E-90D2-78FE32A6477E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0267EDD-56FD-414E-949E-61B18460C650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8BE90CA-DBA5-4AB8-8008-7CD4FD456597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82BB9B8-8F64-4CED-8B14-EDB9F52F99E7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4BCC451-82CC-4275-ACAF-587942898B75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F50C97F-0286-4E65-BEA4-4C36CC27AD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C90EE7B-1F6D-4FE2-BD83-4F0FA4633D12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68260FBA-9F56-4400-A6BA-070FD118D750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AA44CAC-79DC-4C73-AC43-156A5AF07C9E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3728293-8A17-48B7-8C94-D53A560201C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F742DC1-FE51-4F96-AB20-EBBF6FC2E57C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86FBD1-5245-4FD3-A925-7F9B541EB280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3308C6C-6E84-4B2D-8300-306B550478F7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FFEBE6A-C0B0-4E0F-8BFB-62981857481A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AFB466E-DA4C-4698-8ADD-2AC63FC838A4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7325605-B909-4E7F-891C-B3A2F1DC8B0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DCAC17-D5BD-4136-B301-EE78855FCE4D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258466E-01EA-477D-91FA-CEB817BC620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2719488-0FED-4192-A0BA-E5B4C462E250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7010DAE-E7BD-4F71-8DED-25D43CC3B141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DF9B6C-83EA-468E-A823-89A0B55F4C4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7A271A-C324-4757-A4D6-5FE027042327}"/>
              </a:ext>
            </a:extLst>
          </p:cNvPr>
          <p:cNvSpPr/>
          <p:nvPr/>
        </p:nvSpPr>
        <p:spPr>
          <a:xfrm>
            <a:off x="1387960" y="1855624"/>
            <a:ext cx="6847925" cy="3533189"/>
          </a:xfrm>
          <a:prstGeom prst="round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D5AE70-9EBE-4FDC-B198-0CB566FBDC28}"/>
              </a:ext>
            </a:extLst>
          </p:cNvPr>
          <p:cNvSpPr/>
          <p:nvPr/>
        </p:nvSpPr>
        <p:spPr>
          <a:xfrm>
            <a:off x="1900380" y="2317391"/>
            <a:ext cx="585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Problem Solving In Information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811C7-E41B-4645-9C91-8EFA7CF3B084}"/>
              </a:ext>
            </a:extLst>
          </p:cNvPr>
          <p:cNvSpPr txBox="1"/>
          <p:nvPr/>
        </p:nvSpPr>
        <p:spPr>
          <a:xfrm>
            <a:off x="3107495" y="680010"/>
            <a:ext cx="3276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Hello everybody!!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6D9A72-D5A3-47C4-9991-214A0DAB16A7}"/>
              </a:ext>
            </a:extLst>
          </p:cNvPr>
          <p:cNvSpPr/>
          <p:nvPr/>
        </p:nvSpPr>
        <p:spPr>
          <a:xfrm>
            <a:off x="1918151" y="3056043"/>
            <a:ext cx="585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High-school Calculator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9A8984-939B-4338-90DE-36D13FC7160D}"/>
              </a:ext>
            </a:extLst>
          </p:cNvPr>
          <p:cNvSpPr/>
          <p:nvPr/>
        </p:nvSpPr>
        <p:spPr>
          <a:xfrm>
            <a:off x="1933159" y="3798165"/>
            <a:ext cx="585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Website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09C660-FC1E-45B4-BD86-1F1774EDE100}"/>
              </a:ext>
            </a:extLst>
          </p:cNvPr>
          <p:cNvSpPr/>
          <p:nvPr/>
        </p:nvSpPr>
        <p:spPr>
          <a:xfrm>
            <a:off x="1961738" y="4543889"/>
            <a:ext cx="585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+/-/*/%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096F0D9-3CEC-4FEC-9D78-9745D42A9C89}"/>
              </a:ext>
            </a:extLst>
          </p:cNvPr>
          <p:cNvSpPr/>
          <p:nvPr/>
        </p:nvSpPr>
        <p:spPr>
          <a:xfrm>
            <a:off x="-1215456" y="-2341469"/>
            <a:ext cx="11547619" cy="115476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FF9875-07A3-4676-8278-8A8C4E8F28BD}"/>
              </a:ext>
            </a:extLst>
          </p:cNvPr>
          <p:cNvSpPr/>
          <p:nvPr/>
        </p:nvSpPr>
        <p:spPr>
          <a:xfrm>
            <a:off x="-1440181" y="6355892"/>
            <a:ext cx="12024359" cy="1090492"/>
          </a:xfrm>
          <a:custGeom>
            <a:avLst/>
            <a:gdLst>
              <a:gd name="connsiteX0" fmla="*/ 0 w 12024359"/>
              <a:gd name="connsiteY0" fmla="*/ 545246 h 1090492"/>
              <a:gd name="connsiteX1" fmla="*/ 6012180 w 12024359"/>
              <a:gd name="connsiteY1" fmla="*/ 0 h 1090492"/>
              <a:gd name="connsiteX2" fmla="*/ 12024360 w 12024359"/>
              <a:gd name="connsiteY2" fmla="*/ 545246 h 1090492"/>
              <a:gd name="connsiteX3" fmla="*/ 6012180 w 12024359"/>
              <a:gd name="connsiteY3" fmla="*/ 1090492 h 1090492"/>
              <a:gd name="connsiteX4" fmla="*/ 0 w 12024359"/>
              <a:gd name="connsiteY4" fmla="*/ 545246 h 109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4359" h="1090492" fill="none" extrusionOk="0">
                <a:moveTo>
                  <a:pt x="0" y="545246"/>
                </a:moveTo>
                <a:cubicBezTo>
                  <a:pt x="420331" y="495872"/>
                  <a:pt x="2589122" y="-70419"/>
                  <a:pt x="6012180" y="0"/>
                </a:cubicBezTo>
                <a:cubicBezTo>
                  <a:pt x="9317725" y="31207"/>
                  <a:pt x="12042734" y="250091"/>
                  <a:pt x="12024360" y="545246"/>
                </a:cubicBezTo>
                <a:cubicBezTo>
                  <a:pt x="12381494" y="1462851"/>
                  <a:pt x="8919715" y="1560109"/>
                  <a:pt x="6012180" y="1090492"/>
                </a:cubicBezTo>
                <a:cubicBezTo>
                  <a:pt x="2647997" y="1164079"/>
                  <a:pt x="-72473" y="857189"/>
                  <a:pt x="0" y="545246"/>
                </a:cubicBezTo>
                <a:close/>
              </a:path>
              <a:path w="12024359" h="1090492" stroke="0" extrusionOk="0">
                <a:moveTo>
                  <a:pt x="0" y="545246"/>
                </a:moveTo>
                <a:cubicBezTo>
                  <a:pt x="408730" y="-206641"/>
                  <a:pt x="3267602" y="113723"/>
                  <a:pt x="6012180" y="0"/>
                </a:cubicBezTo>
                <a:cubicBezTo>
                  <a:pt x="9345336" y="2747"/>
                  <a:pt x="12011619" y="216556"/>
                  <a:pt x="12024360" y="545246"/>
                </a:cubicBezTo>
                <a:cubicBezTo>
                  <a:pt x="12486594" y="1458861"/>
                  <a:pt x="9414793" y="976338"/>
                  <a:pt x="6012180" y="1090492"/>
                </a:cubicBezTo>
                <a:cubicBezTo>
                  <a:pt x="2681238" y="1129559"/>
                  <a:pt x="33702" y="826659"/>
                  <a:pt x="0" y="545246"/>
                </a:cubicBezTo>
                <a:close/>
              </a:path>
            </a:pathLst>
          </a:custGeom>
          <a:solidFill>
            <a:srgbClr val="FFFAE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09624603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9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9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9" grpId="0"/>
      <p:bldP spid="63" grpId="0"/>
      <p:bldP spid="65" grpId="0"/>
      <p:bldP spid="66" grpId="0"/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27D67E-57E7-48E3-8C17-9DCA44DBBF1C}"/>
              </a:ext>
            </a:extLst>
          </p:cNvPr>
          <p:cNvSpPr/>
          <p:nvPr/>
        </p:nvSpPr>
        <p:spPr>
          <a:xfrm>
            <a:off x="-12397" y="-21124"/>
            <a:ext cx="9156397" cy="6879124"/>
          </a:xfrm>
          <a:prstGeom prst="roundRect">
            <a:avLst/>
          </a:prstGeom>
          <a:solidFill>
            <a:srgbClr val="84B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37" y="-2387600"/>
            <a:ext cx="7772400" cy="23876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D6CA-E557-44CA-A5FF-88009DF8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32" y="2966699"/>
            <a:ext cx="3236354" cy="93617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Purpose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1D3AF-03A2-47D9-A6BE-ACD94395A1D4}"/>
              </a:ext>
            </a:extLst>
          </p:cNvPr>
          <p:cNvGrpSpPr/>
          <p:nvPr/>
        </p:nvGrpSpPr>
        <p:grpSpPr>
          <a:xfrm>
            <a:off x="3067169" y="1647358"/>
            <a:ext cx="3194857" cy="3198223"/>
            <a:chOff x="2530316" y="1915483"/>
            <a:chExt cx="1405774" cy="1407255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1C3D5F3-AB3C-43BC-9C81-451B18D23B51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CFCAA-7E5F-4EA3-B9C3-A28277555441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59C6E23-78ED-45D3-B889-F8EF37197222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FF5EF78-0629-449D-8AC8-F066755D67A6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5DA727-7651-49E5-AFA3-75B15DF4F4C9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B38DB031-B3F4-4FDF-B410-172FB16728F1}"/>
              </a:ext>
            </a:extLst>
          </p:cNvPr>
          <p:cNvSpPr txBox="1">
            <a:spLocks/>
          </p:cNvSpPr>
          <p:nvPr/>
        </p:nvSpPr>
        <p:spPr>
          <a:xfrm>
            <a:off x="3067169" y="711186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Start/End</a:t>
            </a:r>
          </a:p>
          <a:p>
            <a:endParaRPr lang="en-US" sz="4000" b="1" dirty="0">
              <a:solidFill>
                <a:schemeClr val="bg1"/>
              </a:solidFill>
              <a:latin typeface="Ink Draft" panose="03080402000500000000" pitchFamily="66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179D9D2-077E-4FCF-9C48-7BE09DC5AAF3}"/>
              </a:ext>
            </a:extLst>
          </p:cNvPr>
          <p:cNvSpPr txBox="1">
            <a:spLocks/>
          </p:cNvSpPr>
          <p:nvPr/>
        </p:nvSpPr>
        <p:spPr>
          <a:xfrm>
            <a:off x="2977494" y="5146411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Features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10C7119-DC32-4876-B4D6-39B735A12E0B}"/>
              </a:ext>
            </a:extLst>
          </p:cNvPr>
          <p:cNvSpPr txBox="1">
            <a:spLocks/>
          </p:cNvSpPr>
          <p:nvPr/>
        </p:nvSpPr>
        <p:spPr>
          <a:xfrm>
            <a:off x="6018432" y="2980097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Problem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085038-53F5-409D-9444-839F03FF62E3}"/>
              </a:ext>
            </a:extLst>
          </p:cNvPr>
          <p:cNvGrpSpPr/>
          <p:nvPr/>
        </p:nvGrpSpPr>
        <p:grpSpPr>
          <a:xfrm flipV="1">
            <a:off x="3684583" y="2269694"/>
            <a:ext cx="1954633" cy="1944350"/>
            <a:chOff x="2530316" y="1915483"/>
            <a:chExt cx="1405774" cy="1407255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A658E34-5B43-4D05-BD86-7716F1DFAE02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0E3187-6F47-46F7-9B78-A7D4939BC0BD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1EAFCCA-71D8-44A6-83B3-A62F23427875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DC73EE4-4D12-4B9F-90BD-A32D1BA3D22E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06156-9573-4E39-8A6B-0A236C67029A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D5A165-7676-4307-B554-9F73977AE4B7}"/>
              </a:ext>
            </a:extLst>
          </p:cNvPr>
          <p:cNvGrpSpPr/>
          <p:nvPr/>
        </p:nvGrpSpPr>
        <p:grpSpPr>
          <a:xfrm>
            <a:off x="4198292" y="2785225"/>
            <a:ext cx="923639" cy="918780"/>
            <a:chOff x="2530316" y="1915483"/>
            <a:chExt cx="1405774" cy="1407255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0E8FC05-47A0-41A9-A064-ABF58F7119B0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8059114-4C3F-4233-9AA4-8E9921122A84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5D15C7-F9A3-4FA5-B9FA-7C38336F506A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2A055C9-E0AB-4186-BB68-A33B711B0C4A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44BC83-20A4-425E-A7BD-C9A598ADB78E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892328AE-FC00-4551-8C33-0E1EBF97F888}"/>
              </a:ext>
            </a:extLst>
          </p:cNvPr>
          <p:cNvSpPr/>
          <p:nvPr/>
        </p:nvSpPr>
        <p:spPr>
          <a:xfrm>
            <a:off x="-1215456" y="-2341469"/>
            <a:ext cx="11547619" cy="115476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C455C5-0D8E-40CE-BBD1-95E06A69EB38}"/>
              </a:ext>
            </a:extLst>
          </p:cNvPr>
          <p:cNvGrpSpPr/>
          <p:nvPr/>
        </p:nvGrpSpPr>
        <p:grpSpPr>
          <a:xfrm>
            <a:off x="-793008" y="6888727"/>
            <a:ext cx="10580803" cy="6524511"/>
            <a:chOff x="-1436803" y="6134883"/>
            <a:chExt cx="10580803" cy="6524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5DAB82-43BC-4921-816B-80CA0E595B2D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059A37B-91F5-4ED8-AE94-DE03190F2B3F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10AA86-A2DF-49BD-BA8E-862C06D5DEBC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DF3F357-2AD5-4236-961F-0FF920A2B1E1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2AF06A0-3D1A-4A1D-A3A6-21A506FF9D2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2663CCB-FC25-4933-AD8C-09D6FB018464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F839DF2-4B43-42CE-94E0-909151A3952D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4D66258-CCBB-44BB-8E88-BD1D9EF9E52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35511367-0DA8-42E9-9092-6F108F24ECB9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8D1BD24-B2CA-41F6-8D1B-93DC3BAB4F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A22F9B0-1AF7-4171-AD41-0AC606BF88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04D19C-019C-4CF4-807D-5D649F236A6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BBD1A3DA-E8D0-4482-92FD-D124B04D6C3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AB1B55-D69A-4497-828E-6F0A81564AD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1E8F0D1-0C0A-4273-9622-4416DF31333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4450EDD-678F-47E2-AA63-95A535282C0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FBD5F2A-4AF2-4D7C-B0B0-112E6A48FAE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6A2D692-328F-4FFE-B2CF-431DED9BAAF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8046CC6-F683-4D2D-A688-EA357732EA3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B63B5C9-831E-48B5-BC41-2D2A1F1C4AD8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C93CB4A-B4D8-44F0-90EA-9235C4662AF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CE57C8E-A575-4831-A50A-CEC6A9530804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F471FA-6485-42AE-B22D-069A4DB53F6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124631-022F-4298-9AC0-BDE8B7AD0D86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E30C865-4092-447E-BEE8-442F8CED0E6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FC80C37-3037-4F5A-A2E1-BA636BF1CAC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F48EA17-9094-4DD0-99FA-4695872C9C2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4E1BE3D-8915-4AB9-B067-CB43C7902E99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FA5A532-34EB-43C6-9A68-15A5F7484BF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5611E85-49BA-49B9-B183-12B0A43C5B96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8827DA-088B-489A-BF5F-C8828742D02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F5E6C60-9011-45E3-93E5-05F0A25047F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A2E3B4D-B0FE-4C7D-8F61-306F53567E4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971E701-591B-4ACF-8413-0F7E8A52D535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8007109-AEFF-47A5-B312-25037773645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FAD469A-34BD-4E03-A0EF-7A8073F32A0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5414EA2-E374-4ED6-8A24-5FF561650D26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DCF815A-8372-4594-834E-831F3FBD2B0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141C0DD-170D-467F-A23F-12585A71E6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8B992B9-EECC-48CC-87A0-22C4D19495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E4CB633-8C78-4F4E-A750-60EA7B4E851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BAB60F1-0C24-46C4-BFA6-FEDCFA44421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0256430-B952-4964-8B2F-27D6315D91E9}"/>
              </a:ext>
            </a:extLst>
          </p:cNvPr>
          <p:cNvSpPr/>
          <p:nvPr/>
        </p:nvSpPr>
        <p:spPr>
          <a:xfrm>
            <a:off x="-1229525" y="-2347337"/>
            <a:ext cx="11547619" cy="1154761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1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ing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3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5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324 L 0.16041 -0.00324 C 0.23159 -0.00324 0.31996 0.08866 0.31996 0.16435 L 0.31996 0.33403 " pathEditMode="relative" rAng="0" ptsTypes="AAAA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1685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9 -0.00092 L -0.00069 -0.16921 C -0.00069 -0.24513 0.08403 -0.3375 0.1533 -0.3375 L 0.30816 -0.3375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168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-0.00047 L 5.55556E-7 0.1581 C 5.55556E-7 0.2287 -0.08733 0.31666 -0.15955 0.31666 L -0.3191 0.31666 " pathEditMode="relative" rAng="5400000" ptsTypes="AAAA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158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43 1.11022E-16 L -0.14895 1.11022E-16 C -0.21493 1.11022E-16 -0.29548 -0.08843 -0.29548 -0.16065 L -0.29548 -0.32153 " pathEditMode="relative" rAng="16200000" ptsTypes="AAAA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-1606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i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7" grpId="0"/>
      <p:bldP spid="27" grpId="1"/>
      <p:bldP spid="28" grpId="0"/>
      <p:bldP spid="28" grpId="1"/>
      <p:bldP spid="29" grpId="0"/>
      <p:bldP spid="29" grpId="1"/>
      <p:bldP spid="30" grpId="0" animBg="1"/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2CAE24-9282-4381-83EA-80FEB069F560}"/>
              </a:ext>
            </a:extLst>
          </p:cNvPr>
          <p:cNvSpPr/>
          <p:nvPr/>
        </p:nvSpPr>
        <p:spPr>
          <a:xfrm>
            <a:off x="925975" y="2186937"/>
            <a:ext cx="7292050" cy="4433248"/>
          </a:xfrm>
          <a:prstGeom prst="round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2BE5C5-64C2-4914-A647-191DCC894833}"/>
              </a:ext>
            </a:extLst>
          </p:cNvPr>
          <p:cNvSpPr/>
          <p:nvPr/>
        </p:nvSpPr>
        <p:spPr>
          <a:xfrm rot="5400000">
            <a:off x="4597849" y="-706163"/>
            <a:ext cx="707436" cy="4298967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0902" y="906586"/>
            <a:ext cx="2821329" cy="9028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Ink Draft" panose="03080402000500000000" pitchFamily="66" charset="0"/>
              </a:rPr>
              <a:t>Purpose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DCFA3-E64E-4BBE-9813-3A45C08F3BF4}"/>
              </a:ext>
            </a:extLst>
          </p:cNvPr>
          <p:cNvSpPr/>
          <p:nvPr/>
        </p:nvSpPr>
        <p:spPr>
          <a:xfrm>
            <a:off x="2210467" y="822801"/>
            <a:ext cx="1183235" cy="1183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Ink Draft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64D42-84E3-4ACC-9054-2CFB1EA42D33}"/>
              </a:ext>
            </a:extLst>
          </p:cNvPr>
          <p:cNvSpPr txBox="1"/>
          <p:nvPr/>
        </p:nvSpPr>
        <p:spPr>
          <a:xfrm>
            <a:off x="2541868" y="1081788"/>
            <a:ext cx="520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Ink Draft" panose="03080402000500000000" pitchFamily="66" charset="0"/>
              </a:rPr>
              <a:t>?</a:t>
            </a:r>
          </a:p>
        </p:txBody>
      </p:sp>
      <p:pic>
        <p:nvPicPr>
          <p:cNvPr id="13" name="Picture 12" descr="A picture containing birdhouse, drawing&#10;&#10;Description automatically generated">
            <a:extLst>
              <a:ext uri="{FF2B5EF4-FFF2-40B4-BE49-F238E27FC236}">
                <a16:creationId xmlns:a16="http://schemas.microsoft.com/office/drawing/2014/main" id="{60C4E5AF-AC4F-4657-BB18-88DA3C87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60" y="5563844"/>
            <a:ext cx="583027" cy="1287322"/>
          </a:xfrm>
          <a:prstGeom prst="rect">
            <a:avLst/>
          </a:prstGeom>
        </p:spPr>
      </p:pic>
      <p:pic>
        <p:nvPicPr>
          <p:cNvPr id="17" name="Picture 16" descr="A picture containing birdhouse, drawing&#10;&#10;Description automatically generated">
            <a:extLst>
              <a:ext uri="{FF2B5EF4-FFF2-40B4-BE49-F238E27FC236}">
                <a16:creationId xmlns:a16="http://schemas.microsoft.com/office/drawing/2014/main" id="{7D6BF2DE-F14A-4A8E-82C7-1B5469A35D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55" y="856201"/>
            <a:ext cx="526523" cy="116256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BBFD69-370C-4249-8A51-452C533CF67C}"/>
              </a:ext>
            </a:extLst>
          </p:cNvPr>
          <p:cNvSpPr/>
          <p:nvPr/>
        </p:nvSpPr>
        <p:spPr>
          <a:xfrm rot="5400000">
            <a:off x="4111865" y="-118528"/>
            <a:ext cx="674419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65E196-6830-4C20-AFA5-B064B1816D11}"/>
              </a:ext>
            </a:extLst>
          </p:cNvPr>
          <p:cNvSpPr/>
          <p:nvPr/>
        </p:nvSpPr>
        <p:spPr>
          <a:xfrm rot="16200000" flipH="1">
            <a:off x="4397009" y="822959"/>
            <a:ext cx="626573" cy="6748525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897DDF8-3880-451B-98DF-F2BD863D80FF}"/>
              </a:ext>
            </a:extLst>
          </p:cNvPr>
          <p:cNvSpPr/>
          <p:nvPr/>
        </p:nvSpPr>
        <p:spPr>
          <a:xfrm rot="5400000">
            <a:off x="4135788" y="1785875"/>
            <a:ext cx="626573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E02EAF-2315-4565-BDA0-C92DE74D8D77}"/>
              </a:ext>
            </a:extLst>
          </p:cNvPr>
          <p:cNvSpPr txBox="1"/>
          <p:nvPr/>
        </p:nvSpPr>
        <p:spPr>
          <a:xfrm>
            <a:off x="1189752" y="3036767"/>
            <a:ext cx="6434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ส่งเสริมการทักษะเรียนรู้และพัฒนาการทางด้านคณิตศาสตร์แก่นักเรียนมัธยมปลาย</a:t>
            </a:r>
            <a:endParaRPr lang="en-US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6BD141-FDCF-43D1-B496-B13287512D11}"/>
              </a:ext>
            </a:extLst>
          </p:cNvPr>
          <p:cNvSpPr txBox="1"/>
          <p:nvPr/>
        </p:nvSpPr>
        <p:spPr>
          <a:xfrm>
            <a:off x="1858411" y="3999804"/>
            <a:ext cx="6186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อำนวยความสะดวกแก่ผู้ใช้ในการตรวจคำตอบ และหาคำตอบทางคณิตศาสตร์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th-TH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8A0E6-836C-493C-B433-CAEF003F353C}"/>
              </a:ext>
            </a:extLst>
          </p:cNvPr>
          <p:cNvSpPr txBox="1"/>
          <p:nvPr/>
        </p:nvSpPr>
        <p:spPr>
          <a:xfrm>
            <a:off x="1189752" y="4944695"/>
            <a:ext cx="5509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สามารถหาคำตอบคณิตศาสตร์มัธยมปลาย หลายๆ อย่างได้ในเว็บเดียว</a:t>
            </a:r>
          </a:p>
        </p:txBody>
      </p:sp>
      <p:pic>
        <p:nvPicPr>
          <p:cNvPr id="30" name="Picture 29" descr="A picture containing birdhouse, drawing&#10;&#10;Description automatically generated">
            <a:extLst>
              <a:ext uri="{FF2B5EF4-FFF2-40B4-BE49-F238E27FC236}">
                <a16:creationId xmlns:a16="http://schemas.microsoft.com/office/drawing/2014/main" id="{18C71CC9-A418-4807-AF74-C42551370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60" y="5563844"/>
            <a:ext cx="583027" cy="12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2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ING -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arious Swing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ing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arious Swing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arious Swing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swing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9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  <p:bldP spid="2" grpId="0"/>
      <p:bldP spid="8" grpId="0" animBg="1"/>
      <p:bldP spid="11" grpId="0"/>
      <p:bldP spid="11" grpId="1"/>
      <p:bldP spid="21" grpId="0" animBg="1"/>
      <p:bldP spid="22" grpId="0" animBg="1"/>
      <p:bldP spid="23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27D67E-57E7-48E3-8C17-9DCA44DBBF1C}"/>
              </a:ext>
            </a:extLst>
          </p:cNvPr>
          <p:cNvSpPr/>
          <p:nvPr/>
        </p:nvSpPr>
        <p:spPr>
          <a:xfrm>
            <a:off x="-12397" y="-21124"/>
            <a:ext cx="9156397" cy="6879124"/>
          </a:xfrm>
          <a:prstGeom prst="roundRect">
            <a:avLst/>
          </a:prstGeom>
          <a:solidFill>
            <a:srgbClr val="84B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37" y="-2387600"/>
            <a:ext cx="7772400" cy="23876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D6CA-E557-44CA-A5FF-88009DF8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32" y="2966699"/>
            <a:ext cx="3236354" cy="93617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Features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1D3AF-03A2-47D9-A6BE-ACD94395A1D4}"/>
              </a:ext>
            </a:extLst>
          </p:cNvPr>
          <p:cNvGrpSpPr/>
          <p:nvPr/>
        </p:nvGrpSpPr>
        <p:grpSpPr>
          <a:xfrm>
            <a:off x="3067169" y="1647358"/>
            <a:ext cx="3194857" cy="3198223"/>
            <a:chOff x="2530316" y="1915483"/>
            <a:chExt cx="1405774" cy="1407255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1C3D5F3-AB3C-43BC-9C81-451B18D23B51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CFCAA-7E5F-4EA3-B9C3-A28277555441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59C6E23-78ED-45D3-B889-F8EF37197222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FF5EF78-0629-449D-8AC8-F066755D67A6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5DA727-7651-49E5-AFA3-75B15DF4F4C9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B38DB031-B3F4-4FDF-B410-172FB16728F1}"/>
              </a:ext>
            </a:extLst>
          </p:cNvPr>
          <p:cNvSpPr txBox="1">
            <a:spLocks/>
          </p:cNvSpPr>
          <p:nvPr/>
        </p:nvSpPr>
        <p:spPr>
          <a:xfrm>
            <a:off x="3067169" y="711186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Purpose</a:t>
            </a:r>
          </a:p>
          <a:p>
            <a:endParaRPr lang="en-US" sz="4000" b="1" dirty="0">
              <a:solidFill>
                <a:schemeClr val="bg1"/>
              </a:solidFill>
              <a:latin typeface="Ink Draft" panose="03080402000500000000" pitchFamily="66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179D9D2-077E-4FCF-9C48-7BE09DC5AAF3}"/>
              </a:ext>
            </a:extLst>
          </p:cNvPr>
          <p:cNvSpPr txBox="1">
            <a:spLocks/>
          </p:cNvSpPr>
          <p:nvPr/>
        </p:nvSpPr>
        <p:spPr>
          <a:xfrm>
            <a:off x="2977494" y="5146411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Problem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10C7119-DC32-4876-B4D6-39B735A12E0B}"/>
              </a:ext>
            </a:extLst>
          </p:cNvPr>
          <p:cNvSpPr txBox="1">
            <a:spLocks/>
          </p:cNvSpPr>
          <p:nvPr/>
        </p:nvSpPr>
        <p:spPr>
          <a:xfrm>
            <a:off x="6018432" y="2980097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Start/End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085038-53F5-409D-9444-839F03FF62E3}"/>
              </a:ext>
            </a:extLst>
          </p:cNvPr>
          <p:cNvGrpSpPr/>
          <p:nvPr/>
        </p:nvGrpSpPr>
        <p:grpSpPr>
          <a:xfrm flipV="1">
            <a:off x="3684583" y="2269694"/>
            <a:ext cx="1954633" cy="1944350"/>
            <a:chOff x="2530316" y="1915483"/>
            <a:chExt cx="1405774" cy="1407255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A658E34-5B43-4D05-BD86-7716F1DFAE02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0E3187-6F47-46F7-9B78-A7D4939BC0BD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1EAFCCA-71D8-44A6-83B3-A62F23427875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DC73EE4-4D12-4B9F-90BD-A32D1BA3D22E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06156-9573-4E39-8A6B-0A236C67029A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D5A165-7676-4307-B554-9F73977AE4B7}"/>
              </a:ext>
            </a:extLst>
          </p:cNvPr>
          <p:cNvGrpSpPr/>
          <p:nvPr/>
        </p:nvGrpSpPr>
        <p:grpSpPr>
          <a:xfrm>
            <a:off x="4198292" y="2785225"/>
            <a:ext cx="923639" cy="918780"/>
            <a:chOff x="2530316" y="1915483"/>
            <a:chExt cx="1405774" cy="1407255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0E8FC05-47A0-41A9-A064-ABF58F7119B0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8059114-4C3F-4233-9AA4-8E9921122A84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5D15C7-F9A3-4FA5-B9FA-7C38336F506A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2A055C9-E0AB-4186-BB68-A33B711B0C4A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44BC83-20A4-425E-A7BD-C9A598ADB78E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C455C5-0D8E-40CE-BBD1-95E06A69EB38}"/>
              </a:ext>
            </a:extLst>
          </p:cNvPr>
          <p:cNvGrpSpPr/>
          <p:nvPr/>
        </p:nvGrpSpPr>
        <p:grpSpPr>
          <a:xfrm>
            <a:off x="-793008" y="6888727"/>
            <a:ext cx="10580803" cy="6524511"/>
            <a:chOff x="-1436803" y="6134883"/>
            <a:chExt cx="10580803" cy="6524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5DAB82-43BC-4921-816B-80CA0E595B2D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059A37B-91F5-4ED8-AE94-DE03190F2B3F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10AA86-A2DF-49BD-BA8E-862C06D5DEBC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DF3F357-2AD5-4236-961F-0FF920A2B1E1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2AF06A0-3D1A-4A1D-A3A6-21A506FF9D2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2663CCB-FC25-4933-AD8C-09D6FB018464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F839DF2-4B43-42CE-94E0-909151A3952D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4D66258-CCBB-44BB-8E88-BD1D9EF9E52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35511367-0DA8-42E9-9092-6F108F24ECB9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8D1BD24-B2CA-41F6-8D1B-93DC3BAB4F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A22F9B0-1AF7-4171-AD41-0AC606BF88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04D19C-019C-4CF4-807D-5D649F236A6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BBD1A3DA-E8D0-4482-92FD-D124B04D6C3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AB1B55-D69A-4497-828E-6F0A81564AD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1E8F0D1-0C0A-4273-9622-4416DF31333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4450EDD-678F-47E2-AA63-95A535282C0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FBD5F2A-4AF2-4D7C-B0B0-112E6A48FAE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6A2D692-328F-4FFE-B2CF-431DED9BAAF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8046CC6-F683-4D2D-A688-EA357732EA3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B63B5C9-831E-48B5-BC41-2D2A1F1C4AD8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C93CB4A-B4D8-44F0-90EA-9235C4662AF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CE57C8E-A575-4831-A50A-CEC6A9530804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F471FA-6485-42AE-B22D-069A4DB53F6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124631-022F-4298-9AC0-BDE8B7AD0D86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E30C865-4092-447E-BEE8-442F8CED0E6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FC80C37-3037-4F5A-A2E1-BA636BF1CAC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F48EA17-9094-4DD0-99FA-4695872C9C2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4E1BE3D-8915-4AB9-B067-CB43C7902E99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FA5A532-34EB-43C6-9A68-15A5F7484BF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5611E85-49BA-49B9-B183-12B0A43C5B96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8827DA-088B-489A-BF5F-C8828742D02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F5E6C60-9011-45E3-93E5-05F0A25047F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A2E3B4D-B0FE-4C7D-8F61-306F53567E4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971E701-591B-4ACF-8413-0F7E8A52D535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8007109-AEFF-47A5-B312-25037773645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FAD469A-34BD-4E03-A0EF-7A8073F32A0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5414EA2-E374-4ED6-8A24-5FF561650D26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DCF815A-8372-4594-834E-831F3FBD2B0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141C0DD-170D-467F-A23F-12585A71E6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8B992B9-EECC-48CC-87A0-22C4D19495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E4CB633-8C78-4F4E-A750-60EA7B4E851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BAB60F1-0C24-46C4-BFA6-FEDCFA44421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0256430-B952-4964-8B2F-27D6315D91E9}"/>
              </a:ext>
            </a:extLst>
          </p:cNvPr>
          <p:cNvSpPr/>
          <p:nvPr/>
        </p:nvSpPr>
        <p:spPr>
          <a:xfrm>
            <a:off x="-1201810" y="-2445096"/>
            <a:ext cx="11547619" cy="1154761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2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324 L 0.16041 -0.00324 C 0.23159 -0.00324 0.31996 0.08866 0.31996 0.16435 L 0.31996 0.33403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1685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9 -0.00092 L -0.00069 -0.16921 C -0.00069 -0.24513 0.08403 -0.3375 0.1533 -0.3375 L 0.30816 -0.3375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1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-0.00047 L 5.55556E-7 0.1581 C 5.55556E-7 0.2287 -0.08733 0.31666 -0.15955 0.31666 L -0.3191 0.31666 " pathEditMode="relative" rAng="5400000" ptsTypes="AA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15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43 1.11022E-16 L -0.14895 1.11022E-16 C -0.21493 1.11022E-16 -0.29548 -0.08843 -0.29548 -0.16065 L -0.29548 -0.32153 " pathEditMode="relative" rAng="16200000" ptsTypes="AA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-1606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i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7" grpId="0"/>
      <p:bldP spid="27" grpId="1"/>
      <p:bldP spid="28" grpId="0"/>
      <p:bldP spid="28" grpId="1"/>
      <p:bldP spid="29" grpId="0"/>
      <p:bldP spid="29" grpId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2CAE24-9282-4381-83EA-80FEB069F560}"/>
              </a:ext>
            </a:extLst>
          </p:cNvPr>
          <p:cNvSpPr/>
          <p:nvPr/>
        </p:nvSpPr>
        <p:spPr>
          <a:xfrm>
            <a:off x="925975" y="2186937"/>
            <a:ext cx="7292050" cy="4433248"/>
          </a:xfrm>
          <a:prstGeom prst="round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2BE5C5-64C2-4914-A647-191DCC894833}"/>
              </a:ext>
            </a:extLst>
          </p:cNvPr>
          <p:cNvSpPr/>
          <p:nvPr/>
        </p:nvSpPr>
        <p:spPr>
          <a:xfrm rot="5400000">
            <a:off x="4597849" y="-706163"/>
            <a:ext cx="707436" cy="4298967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0902" y="906586"/>
            <a:ext cx="2821329" cy="9028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Ink Draft" panose="03080402000500000000" pitchFamily="66" charset="0"/>
              </a:rPr>
              <a:t>Features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DCFA3-E64E-4BBE-9813-3A45C08F3BF4}"/>
              </a:ext>
            </a:extLst>
          </p:cNvPr>
          <p:cNvSpPr/>
          <p:nvPr/>
        </p:nvSpPr>
        <p:spPr>
          <a:xfrm>
            <a:off x="2210467" y="822801"/>
            <a:ext cx="1183235" cy="1183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Ink Draft" panose="03080402000500000000" pitchFamily="66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BBFD69-370C-4249-8A51-452C533CF67C}"/>
              </a:ext>
            </a:extLst>
          </p:cNvPr>
          <p:cNvSpPr/>
          <p:nvPr/>
        </p:nvSpPr>
        <p:spPr>
          <a:xfrm rot="5400000">
            <a:off x="4111865" y="-118528"/>
            <a:ext cx="674419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65E196-6830-4C20-AFA5-B064B1816D11}"/>
              </a:ext>
            </a:extLst>
          </p:cNvPr>
          <p:cNvSpPr/>
          <p:nvPr/>
        </p:nvSpPr>
        <p:spPr>
          <a:xfrm rot="16200000" flipH="1">
            <a:off x="4397009" y="822959"/>
            <a:ext cx="626573" cy="6748525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897DDF8-3880-451B-98DF-F2BD863D80FF}"/>
              </a:ext>
            </a:extLst>
          </p:cNvPr>
          <p:cNvSpPr/>
          <p:nvPr/>
        </p:nvSpPr>
        <p:spPr>
          <a:xfrm rot="5400000">
            <a:off x="4135788" y="1785875"/>
            <a:ext cx="626573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E02EAF-2315-4565-BDA0-C92DE74D8D77}"/>
              </a:ext>
            </a:extLst>
          </p:cNvPr>
          <p:cNvSpPr txBox="1"/>
          <p:nvPr/>
        </p:nvSpPr>
        <p:spPr>
          <a:xfrm>
            <a:off x="1189752" y="3036767"/>
            <a:ext cx="5620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Plat-form website </a:t>
            </a:r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ใช้ภาษา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HTML/CSS/JS </a:t>
            </a:r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ในการพัฒนา </a:t>
            </a:r>
            <a:endParaRPr lang="en-US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6BD141-FDCF-43D1-B496-B13287512D11}"/>
              </a:ext>
            </a:extLst>
          </p:cNvPr>
          <p:cNvSpPr txBox="1"/>
          <p:nvPr/>
        </p:nvSpPr>
        <p:spPr>
          <a:xfrm>
            <a:off x="2116937" y="3999804"/>
            <a:ext cx="4480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มีเนื้อหาเกี่ยวกับการคำนวณทางคณิตศาสตร์มัธยมปลาย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8A0E6-836C-493C-B433-CAEF003F353C}"/>
              </a:ext>
            </a:extLst>
          </p:cNvPr>
          <p:cNvSpPr txBox="1"/>
          <p:nvPr/>
        </p:nvSpPr>
        <p:spPr>
          <a:xfrm>
            <a:off x="1189752" y="4944695"/>
            <a:ext cx="5423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สามารถคำนวณทางคณิตศาสตร์เพื่อหาคำตอบจากภายในเว็บไซต์ได้</a:t>
            </a:r>
          </a:p>
        </p:txBody>
      </p:sp>
      <p:pic>
        <p:nvPicPr>
          <p:cNvPr id="4" name="Graphic 3" descr="Lightbulb and gear">
            <a:extLst>
              <a:ext uri="{FF2B5EF4-FFF2-40B4-BE49-F238E27FC236}">
                <a16:creationId xmlns:a16="http://schemas.microsoft.com/office/drawing/2014/main" id="{4B0C5458-B2AB-45DA-A49F-67C6620A2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4882" y="957218"/>
            <a:ext cx="914400" cy="914400"/>
          </a:xfrm>
          <a:prstGeom prst="rect">
            <a:avLst/>
          </a:prstGeom>
        </p:spPr>
      </p:pic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4B7C6329-4447-44D5-8BBA-30B7826D1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251" y="1077588"/>
            <a:ext cx="914400" cy="914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1168DDA-3962-4059-996B-CB51F33602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21771" r="68221" b="3488"/>
          <a:stretch/>
        </p:blipFill>
        <p:spPr>
          <a:xfrm>
            <a:off x="2417501" y="5523307"/>
            <a:ext cx="754617" cy="1042735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50FB4069-2042-45AA-8935-0B28240F254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8" r="33516" b="24954"/>
          <a:stretch/>
        </p:blipFill>
        <p:spPr>
          <a:xfrm>
            <a:off x="4138632" y="5523307"/>
            <a:ext cx="801747" cy="1046996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1FB6D717-6420-4B9E-BDD5-D325E02A148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5" t="22003" r="1156" b="3256"/>
          <a:stretch/>
        </p:blipFill>
        <p:spPr>
          <a:xfrm>
            <a:off x="5906893" y="5523306"/>
            <a:ext cx="773088" cy="10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ING -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5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wing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6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wing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1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e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1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wing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6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  <p:bldP spid="2" grpId="0"/>
      <p:bldP spid="8" grpId="0" animBg="1"/>
      <p:bldP spid="21" grpId="0" animBg="1"/>
      <p:bldP spid="22" grpId="0" animBg="1"/>
      <p:bldP spid="23" grpId="0" animBg="1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27D67E-57E7-48E3-8C17-9DCA44DBBF1C}"/>
              </a:ext>
            </a:extLst>
          </p:cNvPr>
          <p:cNvSpPr/>
          <p:nvPr/>
        </p:nvSpPr>
        <p:spPr>
          <a:xfrm>
            <a:off x="-12397" y="-21124"/>
            <a:ext cx="9156397" cy="6879124"/>
          </a:xfrm>
          <a:prstGeom prst="roundRect">
            <a:avLst/>
          </a:prstGeom>
          <a:solidFill>
            <a:srgbClr val="84B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37" y="-2387600"/>
            <a:ext cx="7772400" cy="23876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D6CA-E557-44CA-A5FF-88009DF8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32" y="2966699"/>
            <a:ext cx="3236354" cy="93617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Problem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1D3AF-03A2-47D9-A6BE-ACD94395A1D4}"/>
              </a:ext>
            </a:extLst>
          </p:cNvPr>
          <p:cNvGrpSpPr/>
          <p:nvPr/>
        </p:nvGrpSpPr>
        <p:grpSpPr>
          <a:xfrm>
            <a:off x="3067169" y="1647358"/>
            <a:ext cx="3194857" cy="3198223"/>
            <a:chOff x="2530316" y="1915483"/>
            <a:chExt cx="1405774" cy="1407255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1C3D5F3-AB3C-43BC-9C81-451B18D23B51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CFCAA-7E5F-4EA3-B9C3-A28277555441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59C6E23-78ED-45D3-B889-F8EF37197222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FF5EF78-0629-449D-8AC8-F066755D67A6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5DA727-7651-49E5-AFA3-75B15DF4F4C9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B38DB031-B3F4-4FDF-B410-172FB16728F1}"/>
              </a:ext>
            </a:extLst>
          </p:cNvPr>
          <p:cNvSpPr txBox="1">
            <a:spLocks/>
          </p:cNvSpPr>
          <p:nvPr/>
        </p:nvSpPr>
        <p:spPr>
          <a:xfrm>
            <a:off x="3067169" y="711186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Feature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179D9D2-077E-4FCF-9C48-7BE09DC5AAF3}"/>
              </a:ext>
            </a:extLst>
          </p:cNvPr>
          <p:cNvSpPr txBox="1">
            <a:spLocks/>
          </p:cNvSpPr>
          <p:nvPr/>
        </p:nvSpPr>
        <p:spPr>
          <a:xfrm>
            <a:off x="2977494" y="5146411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Start/End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10C7119-DC32-4876-B4D6-39B735A12E0B}"/>
              </a:ext>
            </a:extLst>
          </p:cNvPr>
          <p:cNvSpPr txBox="1">
            <a:spLocks/>
          </p:cNvSpPr>
          <p:nvPr/>
        </p:nvSpPr>
        <p:spPr>
          <a:xfrm>
            <a:off x="6018432" y="2980097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Purpose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085038-53F5-409D-9444-839F03FF62E3}"/>
              </a:ext>
            </a:extLst>
          </p:cNvPr>
          <p:cNvGrpSpPr/>
          <p:nvPr/>
        </p:nvGrpSpPr>
        <p:grpSpPr>
          <a:xfrm flipV="1">
            <a:off x="3684583" y="2269694"/>
            <a:ext cx="1954633" cy="1944350"/>
            <a:chOff x="2530316" y="1915483"/>
            <a:chExt cx="1405774" cy="1407255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A658E34-5B43-4D05-BD86-7716F1DFAE02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0E3187-6F47-46F7-9B78-A7D4939BC0BD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1EAFCCA-71D8-44A6-83B3-A62F23427875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DC73EE4-4D12-4B9F-90BD-A32D1BA3D22E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06156-9573-4E39-8A6B-0A236C67029A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D5A165-7676-4307-B554-9F73977AE4B7}"/>
              </a:ext>
            </a:extLst>
          </p:cNvPr>
          <p:cNvGrpSpPr/>
          <p:nvPr/>
        </p:nvGrpSpPr>
        <p:grpSpPr>
          <a:xfrm>
            <a:off x="4198292" y="2785225"/>
            <a:ext cx="923639" cy="918780"/>
            <a:chOff x="2530316" y="1915483"/>
            <a:chExt cx="1405774" cy="1407255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0E8FC05-47A0-41A9-A064-ABF58F7119B0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8059114-4C3F-4233-9AA4-8E9921122A84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5D15C7-F9A3-4FA5-B9FA-7C38336F506A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2A055C9-E0AB-4186-BB68-A33B711B0C4A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44BC83-20A4-425E-A7BD-C9A598ADB78E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C455C5-0D8E-40CE-BBD1-95E06A69EB38}"/>
              </a:ext>
            </a:extLst>
          </p:cNvPr>
          <p:cNvGrpSpPr/>
          <p:nvPr/>
        </p:nvGrpSpPr>
        <p:grpSpPr>
          <a:xfrm>
            <a:off x="-793008" y="6888727"/>
            <a:ext cx="10580803" cy="6524511"/>
            <a:chOff x="-1436803" y="6134883"/>
            <a:chExt cx="10580803" cy="6524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5DAB82-43BC-4921-816B-80CA0E595B2D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059A37B-91F5-4ED8-AE94-DE03190F2B3F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10AA86-A2DF-49BD-BA8E-862C06D5DEBC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DF3F357-2AD5-4236-961F-0FF920A2B1E1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2AF06A0-3D1A-4A1D-A3A6-21A506FF9D2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2663CCB-FC25-4933-AD8C-09D6FB018464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F839DF2-4B43-42CE-94E0-909151A3952D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4D66258-CCBB-44BB-8E88-BD1D9EF9E52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35511367-0DA8-42E9-9092-6F108F24ECB9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8D1BD24-B2CA-41F6-8D1B-93DC3BAB4F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A22F9B0-1AF7-4171-AD41-0AC606BF88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04D19C-019C-4CF4-807D-5D649F236A6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BBD1A3DA-E8D0-4482-92FD-D124B04D6C3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AB1B55-D69A-4497-828E-6F0A81564AD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1E8F0D1-0C0A-4273-9622-4416DF31333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4450EDD-678F-47E2-AA63-95A535282C0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FBD5F2A-4AF2-4D7C-B0B0-112E6A48FAE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6A2D692-328F-4FFE-B2CF-431DED9BAAF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8046CC6-F683-4D2D-A688-EA357732EA3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B63B5C9-831E-48B5-BC41-2D2A1F1C4AD8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C93CB4A-B4D8-44F0-90EA-9235C4662AF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CE57C8E-A575-4831-A50A-CEC6A9530804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F471FA-6485-42AE-B22D-069A4DB53F6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124631-022F-4298-9AC0-BDE8B7AD0D86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E30C865-4092-447E-BEE8-442F8CED0E6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FC80C37-3037-4F5A-A2E1-BA636BF1CAC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F48EA17-9094-4DD0-99FA-4695872C9C2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4E1BE3D-8915-4AB9-B067-CB43C7902E99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FA5A532-34EB-43C6-9A68-15A5F7484BF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5611E85-49BA-49B9-B183-12B0A43C5B96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8827DA-088B-489A-BF5F-C8828742D02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F5E6C60-9011-45E3-93E5-05F0A25047F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A2E3B4D-B0FE-4C7D-8F61-306F53567E4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971E701-591B-4ACF-8413-0F7E8A52D535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8007109-AEFF-47A5-B312-25037773645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FAD469A-34BD-4E03-A0EF-7A8073F32A0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5414EA2-E374-4ED6-8A24-5FF561650D26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DCF815A-8372-4594-834E-831F3FBD2B0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141C0DD-170D-467F-A23F-12585A71E6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8B992B9-EECC-48CC-87A0-22C4D19495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E4CB633-8C78-4F4E-A750-60EA7B4E851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BAB60F1-0C24-46C4-BFA6-FEDCFA44421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0256430-B952-4964-8B2F-27D6315D91E9}"/>
              </a:ext>
            </a:extLst>
          </p:cNvPr>
          <p:cNvSpPr/>
          <p:nvPr/>
        </p:nvSpPr>
        <p:spPr>
          <a:xfrm>
            <a:off x="-1201810" y="-2313772"/>
            <a:ext cx="11547619" cy="1154761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324 L 0.16041 -0.00324 C 0.23159 -0.00324 0.31996 0.08866 0.31996 0.16435 L 0.31996 0.33403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1685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ing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9 -0.00092 L -0.00069 -0.16921 C -0.00069 -0.24513 0.08403 -0.3375 0.1533 -0.3375 L 0.30816 -0.3375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1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-0.00047 L 5.55556E-7 0.1581 C 5.55556E-7 0.2287 -0.08733 0.31666 -0.15955 0.31666 L -0.3191 0.31666 " pathEditMode="relative" rAng="5400000" ptsTypes="AA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15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43 1.11022E-16 L -0.14895 1.11022E-16 C -0.21493 1.11022E-16 -0.29548 -0.08843 -0.29548 -0.16065 L -0.29548 -0.32153 " pathEditMode="relative" rAng="16200000" ptsTypes="AA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-1606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nsi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7" grpId="0"/>
      <p:bldP spid="27" grpId="1"/>
      <p:bldP spid="28" grpId="0"/>
      <p:bldP spid="28" grpId="1"/>
      <p:bldP spid="29" grpId="0"/>
      <p:bldP spid="29" grpId="1"/>
      <p:bldP spid="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2CAE24-9282-4381-83EA-80FEB069F560}"/>
              </a:ext>
            </a:extLst>
          </p:cNvPr>
          <p:cNvSpPr/>
          <p:nvPr/>
        </p:nvSpPr>
        <p:spPr>
          <a:xfrm>
            <a:off x="925975" y="2186937"/>
            <a:ext cx="7292050" cy="4433248"/>
          </a:xfrm>
          <a:prstGeom prst="round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2BE5C5-64C2-4914-A647-191DCC894833}"/>
              </a:ext>
            </a:extLst>
          </p:cNvPr>
          <p:cNvSpPr/>
          <p:nvPr/>
        </p:nvSpPr>
        <p:spPr>
          <a:xfrm rot="5400000">
            <a:off x="4597849" y="-706163"/>
            <a:ext cx="707436" cy="4298967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0902" y="906586"/>
            <a:ext cx="2821329" cy="90282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Ink Draft" panose="03080402000500000000" pitchFamily="66" charset="0"/>
              </a:rPr>
              <a:t>Problem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DCFA3-E64E-4BBE-9813-3A45C08F3BF4}"/>
              </a:ext>
            </a:extLst>
          </p:cNvPr>
          <p:cNvSpPr/>
          <p:nvPr/>
        </p:nvSpPr>
        <p:spPr>
          <a:xfrm>
            <a:off x="2210467" y="822801"/>
            <a:ext cx="1183235" cy="1183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Ink Draft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64D42-84E3-4ACC-9054-2CFB1EA42D33}"/>
              </a:ext>
            </a:extLst>
          </p:cNvPr>
          <p:cNvSpPr txBox="1"/>
          <p:nvPr/>
        </p:nvSpPr>
        <p:spPr>
          <a:xfrm>
            <a:off x="2569113" y="921464"/>
            <a:ext cx="520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BBFD69-370C-4249-8A51-452C533CF67C}"/>
              </a:ext>
            </a:extLst>
          </p:cNvPr>
          <p:cNvSpPr/>
          <p:nvPr/>
        </p:nvSpPr>
        <p:spPr>
          <a:xfrm rot="5400000">
            <a:off x="4111865" y="-118528"/>
            <a:ext cx="674419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65E196-6830-4C20-AFA5-B064B1816D11}"/>
              </a:ext>
            </a:extLst>
          </p:cNvPr>
          <p:cNvSpPr/>
          <p:nvPr/>
        </p:nvSpPr>
        <p:spPr>
          <a:xfrm rot="16200000" flipH="1">
            <a:off x="4397009" y="822959"/>
            <a:ext cx="626573" cy="6748525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897DDF8-3880-451B-98DF-F2BD863D80FF}"/>
              </a:ext>
            </a:extLst>
          </p:cNvPr>
          <p:cNvSpPr/>
          <p:nvPr/>
        </p:nvSpPr>
        <p:spPr>
          <a:xfrm rot="5400000">
            <a:off x="4135788" y="1785875"/>
            <a:ext cx="626573" cy="6748528"/>
          </a:xfrm>
          <a:custGeom>
            <a:avLst/>
            <a:gdLst>
              <a:gd name="connsiteX0" fmla="*/ 0 w 397018"/>
              <a:gd name="connsiteY0" fmla="*/ 2412610 h 2412610"/>
              <a:gd name="connsiteX1" fmla="*/ 0 w 397018"/>
              <a:gd name="connsiteY1" fmla="*/ 262602 h 2412610"/>
              <a:gd name="connsiteX2" fmla="*/ 198509 w 397018"/>
              <a:gd name="connsiteY2" fmla="*/ 0 h 2412610"/>
              <a:gd name="connsiteX3" fmla="*/ 397018 w 397018"/>
              <a:gd name="connsiteY3" fmla="*/ 262602 h 2412610"/>
              <a:gd name="connsiteX4" fmla="*/ 397018 w 397018"/>
              <a:gd name="connsiteY4" fmla="*/ 2412610 h 24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018" h="2412610">
                <a:moveTo>
                  <a:pt x="0" y="2412610"/>
                </a:moveTo>
                <a:lnTo>
                  <a:pt x="0" y="262602"/>
                </a:lnTo>
                <a:lnTo>
                  <a:pt x="198509" y="0"/>
                </a:lnTo>
                <a:lnTo>
                  <a:pt x="397018" y="262602"/>
                </a:lnTo>
                <a:lnTo>
                  <a:pt x="397018" y="2412610"/>
                </a:lnTo>
                <a:close/>
              </a:path>
            </a:pathLst>
          </a:custGeom>
          <a:solidFill>
            <a:srgbClr val="CD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th-TH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E02EAF-2315-4565-BDA0-C92DE74D8D77}"/>
              </a:ext>
            </a:extLst>
          </p:cNvPr>
          <p:cNvSpPr txBox="1"/>
          <p:nvPr/>
        </p:nvSpPr>
        <p:spPr>
          <a:xfrm>
            <a:off x="1189752" y="3036767"/>
            <a:ext cx="5386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ไม่สามารถหาคำตอบของโจทย์ หรือต้องการตรวจคำตอบว่าทำถูกรึยัง</a:t>
            </a:r>
            <a:endParaRPr lang="en-US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8A0E6-836C-493C-B433-CAEF003F353C}"/>
              </a:ext>
            </a:extLst>
          </p:cNvPr>
          <p:cNvSpPr txBox="1"/>
          <p:nvPr/>
        </p:nvSpPr>
        <p:spPr>
          <a:xfrm>
            <a:off x="1189752" y="4944695"/>
            <a:ext cx="3057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โจทย์บางโจทย์มีแต่โจทย์ แต่ไม่มีเฉลย</a:t>
            </a:r>
          </a:p>
        </p:txBody>
      </p:sp>
      <p:pic>
        <p:nvPicPr>
          <p:cNvPr id="4" name="Graphic 3" descr="Drama">
            <a:extLst>
              <a:ext uri="{FF2B5EF4-FFF2-40B4-BE49-F238E27FC236}">
                <a16:creationId xmlns:a16="http://schemas.microsoft.com/office/drawing/2014/main" id="{66A364C7-105F-4C67-ABAA-964629606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3348" y="95721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3EB0DD-AD31-46D5-B6C4-C81D6E2A0E8E}"/>
              </a:ext>
            </a:extLst>
          </p:cNvPr>
          <p:cNvSpPr txBox="1"/>
          <p:nvPr/>
        </p:nvSpPr>
        <p:spPr>
          <a:xfrm>
            <a:off x="1773215" y="4010208"/>
            <a:ext cx="6311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ยุ่งยากในการหาคำตอบ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th-TH" sz="2200" dirty="0">
                <a:solidFill>
                  <a:schemeClr val="accent5">
                    <a:lumMod val="50000"/>
                  </a:schemeClr>
                </a:solidFill>
              </a:rPr>
              <a:t>อาจจะต้องเปิดหลายๆเว็บไซต์เพื่อหาคำตอบแต่ละบท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h-TH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Graphic 5" descr="Deaf">
            <a:extLst>
              <a:ext uri="{FF2B5EF4-FFF2-40B4-BE49-F238E27FC236}">
                <a16:creationId xmlns:a16="http://schemas.microsoft.com/office/drawing/2014/main" id="{252B2127-3208-4D5D-8DDE-FFE2AE82FC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6654" y="5542746"/>
            <a:ext cx="914400" cy="914400"/>
          </a:xfrm>
          <a:prstGeom prst="rect">
            <a:avLst/>
          </a:prstGeom>
        </p:spPr>
      </p:pic>
      <p:pic>
        <p:nvPicPr>
          <p:cNvPr id="14" name="Graphic 13" descr="Blind">
            <a:extLst>
              <a:ext uri="{FF2B5EF4-FFF2-40B4-BE49-F238E27FC236}">
                <a16:creationId xmlns:a16="http://schemas.microsoft.com/office/drawing/2014/main" id="{D3B6F0A4-D7D5-4155-AA68-738C0A5949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7344" y="5556483"/>
            <a:ext cx="914400" cy="914400"/>
          </a:xfrm>
          <a:prstGeom prst="rect">
            <a:avLst/>
          </a:prstGeom>
        </p:spPr>
      </p:pic>
      <p:pic>
        <p:nvPicPr>
          <p:cNvPr id="16" name="Graphic 15" descr="Help">
            <a:extLst>
              <a:ext uri="{FF2B5EF4-FFF2-40B4-BE49-F238E27FC236}">
                <a16:creationId xmlns:a16="http://schemas.microsoft.com/office/drawing/2014/main" id="{C0094D7D-5874-475C-8CF3-C8D87C0B7F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6999" y="55564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" presetClass="emph" presetSubtype="2" repeatCount="indefinite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incorrect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wing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swing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Typing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wing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ype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500"/>
                            </p:stCondLst>
                            <p:childTnLst>
                              <p:par>
                                <p:cTn id="5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  <p:bldP spid="2" grpId="0"/>
      <p:bldP spid="8" grpId="0" animBg="1"/>
      <p:bldP spid="11" grpId="0"/>
      <p:bldP spid="11" grpId="1"/>
      <p:bldP spid="21" grpId="0" animBg="1"/>
      <p:bldP spid="22" grpId="0" animBg="1"/>
      <p:bldP spid="23" grpId="0" animBg="1"/>
      <p:bldP spid="25" grpId="0"/>
      <p:bldP spid="2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27D67E-57E7-48E3-8C17-9DCA44DBBF1C}"/>
              </a:ext>
            </a:extLst>
          </p:cNvPr>
          <p:cNvSpPr/>
          <p:nvPr/>
        </p:nvSpPr>
        <p:spPr>
          <a:xfrm>
            <a:off x="-12397" y="-21124"/>
            <a:ext cx="9156397" cy="6879124"/>
          </a:xfrm>
          <a:prstGeom prst="roundRect">
            <a:avLst/>
          </a:prstGeom>
          <a:solidFill>
            <a:srgbClr val="84B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8B9A6-F258-4613-80CC-BA057F488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37" y="-2387600"/>
            <a:ext cx="7772400" cy="2387600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D6CA-E557-44CA-A5FF-88009DF85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32" y="2966699"/>
            <a:ext cx="3236354" cy="93617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Start/End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1D3AF-03A2-47D9-A6BE-ACD94395A1D4}"/>
              </a:ext>
            </a:extLst>
          </p:cNvPr>
          <p:cNvGrpSpPr/>
          <p:nvPr/>
        </p:nvGrpSpPr>
        <p:grpSpPr>
          <a:xfrm>
            <a:off x="3067169" y="1647358"/>
            <a:ext cx="3194857" cy="3198223"/>
            <a:chOff x="2530316" y="1915483"/>
            <a:chExt cx="1405774" cy="1407255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1C3D5F3-AB3C-43BC-9C81-451B18D23B51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D2CFCAA-7E5F-4EA3-B9C3-A28277555441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59C6E23-78ED-45D3-B889-F8EF37197222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FF5EF78-0629-449D-8AC8-F066755D67A6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5DA727-7651-49E5-AFA3-75B15DF4F4C9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B38DB031-B3F4-4FDF-B410-172FB16728F1}"/>
              </a:ext>
            </a:extLst>
          </p:cNvPr>
          <p:cNvSpPr txBox="1">
            <a:spLocks/>
          </p:cNvSpPr>
          <p:nvPr/>
        </p:nvSpPr>
        <p:spPr>
          <a:xfrm>
            <a:off x="3067169" y="711186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Problem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179D9D2-077E-4FCF-9C48-7BE09DC5AAF3}"/>
              </a:ext>
            </a:extLst>
          </p:cNvPr>
          <p:cNvSpPr txBox="1">
            <a:spLocks/>
          </p:cNvSpPr>
          <p:nvPr/>
        </p:nvSpPr>
        <p:spPr>
          <a:xfrm>
            <a:off x="2977494" y="5146411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Purpose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10C7119-DC32-4876-B4D6-39B735A12E0B}"/>
              </a:ext>
            </a:extLst>
          </p:cNvPr>
          <p:cNvSpPr txBox="1">
            <a:spLocks/>
          </p:cNvSpPr>
          <p:nvPr/>
        </p:nvSpPr>
        <p:spPr>
          <a:xfrm>
            <a:off x="6018432" y="2980097"/>
            <a:ext cx="3236354" cy="9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Ink Draft" panose="03080402000500000000" pitchFamily="66" charset="0"/>
              </a:rPr>
              <a:t>Feature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085038-53F5-409D-9444-839F03FF62E3}"/>
              </a:ext>
            </a:extLst>
          </p:cNvPr>
          <p:cNvGrpSpPr/>
          <p:nvPr/>
        </p:nvGrpSpPr>
        <p:grpSpPr>
          <a:xfrm flipV="1">
            <a:off x="3684583" y="2269694"/>
            <a:ext cx="1954633" cy="1944350"/>
            <a:chOff x="2530316" y="1915483"/>
            <a:chExt cx="1405774" cy="1407255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A658E34-5B43-4D05-BD86-7716F1DFAE02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0E3187-6F47-46F7-9B78-A7D4939BC0BD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1EAFCCA-71D8-44A6-83B3-A62F23427875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DC73EE4-4D12-4B9F-90BD-A32D1BA3D22E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E06156-9573-4E39-8A6B-0A236C67029A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D5A165-7676-4307-B554-9F73977AE4B7}"/>
              </a:ext>
            </a:extLst>
          </p:cNvPr>
          <p:cNvGrpSpPr/>
          <p:nvPr/>
        </p:nvGrpSpPr>
        <p:grpSpPr>
          <a:xfrm>
            <a:off x="4198292" y="2785225"/>
            <a:ext cx="923639" cy="918780"/>
            <a:chOff x="2530316" y="1915483"/>
            <a:chExt cx="1405774" cy="1407255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0E8FC05-47A0-41A9-A064-ABF58F7119B0}"/>
                </a:ext>
              </a:extLst>
            </p:cNvPr>
            <p:cNvSpPr/>
            <p:nvPr/>
          </p:nvSpPr>
          <p:spPr>
            <a:xfrm rot="16200000">
              <a:off x="3099737" y="3118270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8059114-4C3F-4233-9AA4-8E9921122A84}"/>
                </a:ext>
              </a:extLst>
            </p:cNvPr>
            <p:cNvSpPr/>
            <p:nvPr/>
          </p:nvSpPr>
          <p:spPr>
            <a:xfrm rot="5400000">
              <a:off x="3099738" y="1975377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5D15C7-F9A3-4FA5-B9FA-7C38336F506A}"/>
                </a:ext>
              </a:extLst>
            </p:cNvPr>
            <p:cNvSpPr/>
            <p:nvPr/>
          </p:nvSpPr>
          <p:spPr>
            <a:xfrm>
              <a:off x="2530316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2A055C9-E0AB-4186-BB68-A33B711B0C4A}"/>
                </a:ext>
              </a:extLst>
            </p:cNvPr>
            <p:cNvSpPr/>
            <p:nvPr/>
          </p:nvSpPr>
          <p:spPr>
            <a:xfrm rot="10800000">
              <a:off x="3671728" y="2545559"/>
              <a:ext cx="264362" cy="144573"/>
            </a:xfrm>
            <a:prstGeom prst="triangle">
              <a:avLst/>
            </a:prstGeom>
            <a:solidFill>
              <a:srgbClr val="B29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B44BC83-20A4-425E-A7BD-C9A598ADB78E}"/>
                </a:ext>
              </a:extLst>
            </p:cNvPr>
            <p:cNvSpPr/>
            <p:nvPr/>
          </p:nvSpPr>
          <p:spPr>
            <a:xfrm rot="5400000">
              <a:off x="2589993" y="1975919"/>
              <a:ext cx="1283854" cy="1283854"/>
            </a:xfrm>
            <a:custGeom>
              <a:avLst/>
              <a:gdLst>
                <a:gd name="connsiteX0" fmla="*/ 641927 w 1283854"/>
                <a:gd name="connsiteY0" fmla="*/ 137391 h 1283854"/>
                <a:gd name="connsiteX1" fmla="*/ 137391 w 1283854"/>
                <a:gd name="connsiteY1" fmla="*/ 641927 h 1283854"/>
                <a:gd name="connsiteX2" fmla="*/ 641927 w 1283854"/>
                <a:gd name="connsiteY2" fmla="*/ 1146463 h 1283854"/>
                <a:gd name="connsiteX3" fmla="*/ 1146463 w 1283854"/>
                <a:gd name="connsiteY3" fmla="*/ 641927 h 1283854"/>
                <a:gd name="connsiteX4" fmla="*/ 641927 w 1283854"/>
                <a:gd name="connsiteY4" fmla="*/ 137391 h 1283854"/>
                <a:gd name="connsiteX5" fmla="*/ 641927 w 1283854"/>
                <a:gd name="connsiteY5" fmla="*/ 0 h 1283854"/>
                <a:gd name="connsiteX6" fmla="*/ 1283854 w 1283854"/>
                <a:gd name="connsiteY6" fmla="*/ 641927 h 1283854"/>
                <a:gd name="connsiteX7" fmla="*/ 641927 w 1283854"/>
                <a:gd name="connsiteY7" fmla="*/ 1283854 h 1283854"/>
                <a:gd name="connsiteX8" fmla="*/ 0 w 1283854"/>
                <a:gd name="connsiteY8" fmla="*/ 641927 h 1283854"/>
                <a:gd name="connsiteX9" fmla="*/ 641927 w 1283854"/>
                <a:gd name="connsiteY9" fmla="*/ 0 h 128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854" h="1283854">
                  <a:moveTo>
                    <a:pt x="641927" y="137391"/>
                  </a:moveTo>
                  <a:cubicBezTo>
                    <a:pt x="363279" y="137391"/>
                    <a:pt x="137391" y="363279"/>
                    <a:pt x="137391" y="641927"/>
                  </a:cubicBezTo>
                  <a:cubicBezTo>
                    <a:pt x="137391" y="920575"/>
                    <a:pt x="363279" y="1146463"/>
                    <a:pt x="641927" y="1146463"/>
                  </a:cubicBezTo>
                  <a:cubicBezTo>
                    <a:pt x="920575" y="1146463"/>
                    <a:pt x="1146463" y="920575"/>
                    <a:pt x="1146463" y="641927"/>
                  </a:cubicBezTo>
                  <a:cubicBezTo>
                    <a:pt x="1146463" y="363279"/>
                    <a:pt x="920575" y="137391"/>
                    <a:pt x="641927" y="137391"/>
                  </a:cubicBezTo>
                  <a:close/>
                  <a:moveTo>
                    <a:pt x="641927" y="0"/>
                  </a:moveTo>
                  <a:cubicBezTo>
                    <a:pt x="996453" y="0"/>
                    <a:pt x="1283854" y="287401"/>
                    <a:pt x="1283854" y="641927"/>
                  </a:cubicBezTo>
                  <a:cubicBezTo>
                    <a:pt x="1283854" y="996453"/>
                    <a:pt x="996453" y="1283854"/>
                    <a:pt x="641927" y="1283854"/>
                  </a:cubicBezTo>
                  <a:cubicBezTo>
                    <a:pt x="287401" y="1283854"/>
                    <a:pt x="0" y="996453"/>
                    <a:pt x="0" y="641927"/>
                  </a:cubicBezTo>
                  <a:cubicBezTo>
                    <a:pt x="0" y="287401"/>
                    <a:pt x="287401" y="0"/>
                    <a:pt x="641927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C455C5-0D8E-40CE-BBD1-95E06A69EB38}"/>
              </a:ext>
            </a:extLst>
          </p:cNvPr>
          <p:cNvGrpSpPr/>
          <p:nvPr/>
        </p:nvGrpSpPr>
        <p:grpSpPr>
          <a:xfrm>
            <a:off x="-793008" y="6888727"/>
            <a:ext cx="10580803" cy="6524511"/>
            <a:chOff x="-1436803" y="6134883"/>
            <a:chExt cx="10580803" cy="6524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5DAB82-43BC-4921-816B-80CA0E595B2D}"/>
                </a:ext>
              </a:extLst>
            </p:cNvPr>
            <p:cNvGrpSpPr/>
            <p:nvPr/>
          </p:nvGrpSpPr>
          <p:grpSpPr>
            <a:xfrm>
              <a:off x="4142603" y="6954981"/>
              <a:ext cx="5001397" cy="5704413"/>
              <a:chOff x="-4193859" y="692421"/>
              <a:chExt cx="5001397" cy="570441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059A37B-91F5-4ED8-AE94-DE03190F2B3F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10AA86-A2DF-49BD-BA8E-862C06D5DEBC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DF3F357-2AD5-4236-961F-0FF920A2B1E1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72AF06A0-3D1A-4A1D-A3A6-21A506FF9D2B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2663CCB-FC25-4933-AD8C-09D6FB018464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F839DF2-4B43-42CE-94E0-909151A3952D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4D66258-CCBB-44BB-8E88-BD1D9EF9E52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35511367-0DA8-42E9-9092-6F108F24ECB9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8D1BD24-B2CA-41F6-8D1B-93DC3BAB4FA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A22F9B0-1AF7-4171-AD41-0AC606BF882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504D19C-019C-4CF4-807D-5D649F236A6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BBD1A3DA-E8D0-4482-92FD-D124B04D6C3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AB1B55-D69A-4497-828E-6F0A81564AD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1E8F0D1-0C0A-4273-9622-4416DF31333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4450EDD-678F-47E2-AA63-95A535282C0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FBD5F2A-4AF2-4D7C-B0B0-112E6A48FAE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6A2D692-328F-4FFE-B2CF-431DED9BAAF1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88046CC6-F683-4D2D-A688-EA357732EA3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B63B5C9-831E-48B5-BC41-2D2A1F1C4AD8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C93CB4A-B4D8-44F0-90EA-9235C4662AFF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CE57C8E-A575-4831-A50A-CEC6A9530804}"/>
                </a:ext>
              </a:extLst>
            </p:cNvPr>
            <p:cNvGrpSpPr/>
            <p:nvPr/>
          </p:nvGrpSpPr>
          <p:grpSpPr>
            <a:xfrm>
              <a:off x="-1436803" y="6134883"/>
              <a:ext cx="5001397" cy="5704413"/>
              <a:chOff x="-4193859" y="692421"/>
              <a:chExt cx="5001397" cy="570441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F471FA-6485-42AE-B22D-069A4DB53F6C}"/>
                  </a:ext>
                </a:extLst>
              </p:cNvPr>
              <p:cNvGrpSpPr/>
              <p:nvPr/>
            </p:nvGrpSpPr>
            <p:grpSpPr>
              <a:xfrm>
                <a:off x="-1042696" y="4034870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A124631-022F-4298-9AC0-BDE8B7AD0D86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E30C865-4092-447E-BEE8-442F8CED0E62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FC80C37-3037-4F5A-A2E1-BA636BF1CAC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F48EA17-9094-4DD0-99FA-4695872C9C23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4E1BE3D-8915-4AB9-B067-CB43C7902E99}"/>
                  </a:ext>
                </a:extLst>
              </p:cNvPr>
              <p:cNvGrpSpPr/>
              <p:nvPr/>
            </p:nvGrpSpPr>
            <p:grpSpPr>
              <a:xfrm>
                <a:off x="-3471094" y="3926743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FA5A532-34EB-43C6-9A68-15A5F7484BFA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5611E85-49BA-49B9-B183-12B0A43C5B96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8827DA-088B-489A-BF5F-C8828742D02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F5E6C60-9011-45E3-93E5-05F0A25047F8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A2E3B4D-B0FE-4C7D-8F61-306F53567E43}"/>
                  </a:ext>
                </a:extLst>
              </p:cNvPr>
              <p:cNvGrpSpPr/>
              <p:nvPr/>
            </p:nvGrpSpPr>
            <p:grpSpPr>
              <a:xfrm>
                <a:off x="-1576341" y="69242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971E701-591B-4ACF-8413-0F7E8A52D535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8007109-AEFF-47A5-B312-25037773645D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FAD469A-34BD-4E03-A0EF-7A8073F32A03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5414EA2-E374-4ED6-8A24-5FF561650D26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DCF815A-8372-4594-834E-831F3FBD2B03}"/>
                  </a:ext>
                </a:extLst>
              </p:cNvPr>
              <p:cNvGrpSpPr/>
              <p:nvPr/>
            </p:nvGrpSpPr>
            <p:grpSpPr>
              <a:xfrm>
                <a:off x="-4193859" y="1346011"/>
                <a:ext cx="1850234" cy="2361964"/>
                <a:chOff x="-1412241" y="2349194"/>
                <a:chExt cx="1850234" cy="236196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141C0DD-170D-467F-A23F-12585A71E6C3}"/>
                    </a:ext>
                  </a:extLst>
                </p:cNvPr>
                <p:cNvSpPr/>
                <p:nvPr/>
              </p:nvSpPr>
              <p:spPr>
                <a:xfrm>
                  <a:off x="-1412241" y="4508806"/>
                  <a:ext cx="202352" cy="202352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8B992B9-EECC-48CC-87A0-22C4D19495BB}"/>
                    </a:ext>
                  </a:extLst>
                </p:cNvPr>
                <p:cNvSpPr/>
                <p:nvPr/>
              </p:nvSpPr>
              <p:spPr>
                <a:xfrm flipV="1">
                  <a:off x="150200" y="3727713"/>
                  <a:ext cx="133570" cy="133570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E4CB633-8C78-4F4E-A750-60EA7B4E8517}"/>
                    </a:ext>
                  </a:extLst>
                </p:cNvPr>
                <p:cNvSpPr/>
                <p:nvPr/>
              </p:nvSpPr>
              <p:spPr>
                <a:xfrm>
                  <a:off x="-708863" y="3192039"/>
                  <a:ext cx="155291" cy="155291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BAB60F1-0C24-46C4-BFA6-FEDCFA44421A}"/>
                    </a:ext>
                  </a:extLst>
                </p:cNvPr>
                <p:cNvSpPr/>
                <p:nvPr/>
              </p:nvSpPr>
              <p:spPr>
                <a:xfrm flipV="1">
                  <a:off x="283770" y="2349194"/>
                  <a:ext cx="154223" cy="154223"/>
                </a:xfrm>
                <a:prstGeom prst="ellips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840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6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324 L 0.16041 -0.00324 C 0.23159 -0.00324 0.31996 0.08866 0.31996 0.16435 L 0.31996 0.33403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1685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ing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9 -0.00092 L -0.00069 -0.16921 C -0.00069 -0.24513 0.08403 -0.3375 0.1533 -0.3375 L 0.30816 -0.3375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1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-0.00047 L 5.55556E-7 0.1581 C 5.55556E-7 0.2287 -0.08733 0.31666 -0.15955 0.31666 L -0.3191 0.31666 " pathEditMode="relative" rAng="5400000" ptsTypes="AA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15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43 1.11022E-16 L -0.14895 1.11022E-16 C -0.21493 1.11022E-16 -0.29548 -0.08843 -0.29548 -0.16065 L -0.29548 -0.32153 " pathEditMode="relative" rAng="16200000" ptsTypes="AA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53" y="-1606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6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</TotalTime>
  <Words>172</Words>
  <Application>Microsoft Office PowerPoint</Application>
  <PresentationFormat>On-screen Show (4:3)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Ink Draft</vt:lpstr>
      <vt:lpstr>Calibri Light</vt:lpstr>
      <vt:lpstr>Wingdings</vt:lpstr>
      <vt:lpstr>Calibri</vt:lpstr>
      <vt:lpstr>Office Theme</vt:lpstr>
      <vt:lpstr>Start</vt:lpstr>
      <vt:lpstr>Introduce</vt:lpstr>
      <vt:lpstr>Content</vt:lpstr>
      <vt:lpstr>Purpose</vt:lpstr>
      <vt:lpstr>Content</vt:lpstr>
      <vt:lpstr>Features</vt:lpstr>
      <vt:lpstr>Content</vt:lpstr>
      <vt:lpstr>Problem</vt:lpstr>
      <vt:lpstr>End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โป อาโป</dc:creator>
  <cp:lastModifiedBy>โป อาโป</cp:lastModifiedBy>
  <cp:revision>20</cp:revision>
  <dcterms:created xsi:type="dcterms:W3CDTF">2019-12-06T11:56:43Z</dcterms:created>
  <dcterms:modified xsi:type="dcterms:W3CDTF">2019-12-09T16:44:08Z</dcterms:modified>
</cp:coreProperties>
</file>